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8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8288000" cy="10287000"/>
  <p:notesSz cx="6858000" cy="9144000"/>
  <p:embeddedFontLst>
    <p:embeddedFont>
      <p:font typeface="Bebas Neue" panose="020B0606020202050201" pitchFamily="34" charset="0"/>
      <p:regular r:id="rId24"/>
    </p:embeddedFont>
    <p:embeddedFont>
      <p:font typeface="Berlin Sans FB Demi" panose="020E0802020502020306" pitchFamily="34" charset="0"/>
      <p:bold r:id="rId25"/>
    </p:embeddedFont>
    <p:embeddedFont>
      <p:font typeface="Cambria" panose="02040503050406030204" pitchFamily="18" charset="0"/>
      <p:regular r:id="rId26"/>
      <p:bold r:id="rId27"/>
      <p:italic r:id="rId28"/>
      <p:boldItalic r:id="rId29"/>
    </p:embeddedFont>
    <p:embeddedFont>
      <p:font typeface="Cambria Bold" panose="02040803050406030204" pitchFamily="18" charset="0"/>
      <p:regular r:id="rId30"/>
      <p:bold r:id="rId31"/>
    </p:embeddedFont>
    <p:embeddedFont>
      <p:font typeface="Georgia" panose="02040502050405020303" pitchFamily="18" charset="0"/>
      <p:regular r:id="rId32"/>
      <p:bold r:id="rId33"/>
      <p:italic r:id="rId34"/>
      <p:boldItalic r:id="rId35"/>
    </p:embeddedFont>
    <p:embeddedFont>
      <p:font typeface="Georgia Bold" panose="02040802050405020203" pitchFamily="18" charset="0"/>
      <p:regular r:id="rId36"/>
      <p:bold r:id="rId37"/>
    </p:embeddedFont>
    <p:embeddedFont>
      <p:font typeface="Roboto" panose="02000000000000000000" pitchFamily="2" charset="0"/>
      <p:regular r:id="rId38"/>
      <p:bold r:id="rId39"/>
      <p:italic r:id="rId40"/>
      <p:boldItalic r:id="rId41"/>
    </p:embeddedFont>
    <p:embeddedFont>
      <p:font typeface="Roboto Bold" panose="02000000000000000000" charset="0"/>
      <p:regular r:id="rId4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905256" y="1155701"/>
            <a:ext cx="16173450" cy="5029200"/>
          </a:xfrm>
        </p:spPr>
        <p:txBody>
          <a:bodyPr anchor="b">
            <a:noAutofit/>
          </a:bodyPr>
          <a:lstStyle>
            <a:lvl1pPr algn="l">
              <a:lnSpc>
                <a:spcPct val="80000"/>
              </a:lnSpc>
              <a:defRPr sz="13200" spc="-18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001269" y="6310314"/>
            <a:ext cx="13842302" cy="2468880"/>
          </a:xfrm>
        </p:spPr>
        <p:txBody>
          <a:bodyPr>
            <a:normAutofit/>
          </a:bodyPr>
          <a:lstStyle>
            <a:lvl1pPr marL="0" indent="0" algn="l">
              <a:buNone/>
              <a:defRPr sz="4800">
                <a:solidFill>
                  <a:schemeClr val="bg1"/>
                </a:solidFill>
                <a:latin typeface="+mj-lt"/>
              </a:defRPr>
            </a:lvl1pPr>
            <a:lvl2pPr marL="685800" indent="0" algn="ctr">
              <a:buNone/>
              <a:defRPr sz="4200"/>
            </a:lvl2pPr>
            <a:lvl3pPr marL="1371600" indent="0" algn="ctr">
              <a:buNone/>
              <a:defRPr sz="3600"/>
            </a:lvl3pPr>
            <a:lvl4pPr marL="2057400" indent="0" algn="ctr">
              <a:buNone/>
              <a:defRPr sz="3000"/>
            </a:lvl4pPr>
            <a:lvl5pPr marL="2743200" indent="0" algn="ctr">
              <a:buNone/>
              <a:defRPr sz="3000"/>
            </a:lvl5pPr>
            <a:lvl6pPr marL="3429000" indent="0" algn="ctr">
              <a:buNone/>
              <a:defRPr sz="3000"/>
            </a:lvl6pPr>
            <a:lvl7pPr marL="4114800" indent="0" algn="ctr">
              <a:buNone/>
              <a:defRPr sz="3000"/>
            </a:lvl7pPr>
            <a:lvl8pPr marL="4800600" indent="0" algn="ctr">
              <a:buNone/>
              <a:defRPr sz="3000"/>
            </a:lvl8pPr>
            <a:lvl9pPr marL="5486400" indent="0" algn="ctr">
              <a:buNone/>
              <a:defRPr sz="3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1D8BD707-D9CF-40AE-B4C6-C98DA3205C09}" type="datetimeFigureOut">
              <a:rPr lang="en-US" smtClean="0"/>
              <a:pPr/>
              <a:t>11/25/2025</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4676953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95888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115925" y="1042988"/>
            <a:ext cx="3943350" cy="72009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57288" y="1071563"/>
            <a:ext cx="11601450" cy="81010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97321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67258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05256" y="1151129"/>
            <a:ext cx="16171164" cy="5033772"/>
          </a:xfrm>
        </p:spPr>
        <p:txBody>
          <a:bodyPr anchor="b">
            <a:normAutofit/>
          </a:bodyPr>
          <a:lstStyle>
            <a:lvl1pPr>
              <a:lnSpc>
                <a:spcPct val="80000"/>
              </a:lnSpc>
              <a:defRPr sz="132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01268" y="6306314"/>
            <a:ext cx="13839444" cy="2468880"/>
          </a:xfrm>
        </p:spPr>
        <p:txBody>
          <a:bodyPr anchor="t">
            <a:normAutofit/>
          </a:bodyPr>
          <a:lstStyle>
            <a:lvl1pPr marL="0" indent="0">
              <a:buNone/>
              <a:defRPr sz="4800">
                <a:solidFill>
                  <a:schemeClr val="tx1"/>
                </a:solidFill>
                <a:latin typeface="+mj-lt"/>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02808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14984" y="2997201"/>
            <a:ext cx="6995160" cy="5650992"/>
          </a:xfrm>
        </p:spPr>
        <p:txBody>
          <a:bodyPr/>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016995" y="2997201"/>
            <a:ext cx="6995160" cy="5650992"/>
          </a:xfrm>
        </p:spPr>
        <p:txBody>
          <a:bodyPr/>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11/25/2025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06171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14984" y="3060701"/>
            <a:ext cx="6995160" cy="1085100"/>
          </a:xfrm>
        </p:spPr>
        <p:txBody>
          <a:bodyPr anchor="ctr">
            <a:normAutofit/>
          </a:bodyPr>
          <a:lstStyle>
            <a:lvl1pPr marL="0" indent="0">
              <a:buNone/>
              <a:defRPr sz="3300" b="0" cap="all" baseline="0">
                <a:solidFill>
                  <a:schemeClr val="tx1">
                    <a:lumMod val="85000"/>
                    <a:lumOff val="15000"/>
                  </a:schemeClr>
                </a:solidFill>
                <a:latin typeface="+mj-lt"/>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014984" y="4129626"/>
            <a:ext cx="6995160" cy="4800600"/>
          </a:xfrm>
        </p:spPr>
        <p:txBody>
          <a:bodyPr/>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011412" y="3057653"/>
            <a:ext cx="6995160" cy="1083564"/>
          </a:xfrm>
        </p:spPr>
        <p:txBody>
          <a:bodyPr anchor="ctr">
            <a:normAutofit/>
          </a:bodyPr>
          <a:lstStyle>
            <a:lvl1pPr marL="0" indent="0">
              <a:buNone/>
              <a:defRPr sz="3300" b="0" cap="all" baseline="0">
                <a:solidFill>
                  <a:schemeClr val="tx1">
                    <a:lumMod val="85000"/>
                    <a:lumOff val="15000"/>
                  </a:schemeClr>
                </a:solidFill>
                <a:latin typeface="+mj-lt"/>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011412" y="4126485"/>
            <a:ext cx="6995160" cy="4800600"/>
          </a:xfrm>
        </p:spPr>
        <p:txBody>
          <a:bodyPr/>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11/25/2025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45164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11/25/2025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99335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85536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11430000" y="0"/>
            <a:ext cx="685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12392106" y="813423"/>
            <a:ext cx="5074920" cy="2880360"/>
          </a:xfrm>
        </p:spPr>
        <p:txBody>
          <a:bodyPr anchor="b">
            <a:noAutofit/>
          </a:bodyPr>
          <a:lstStyle>
            <a:lvl1pPr>
              <a:lnSpc>
                <a:spcPct val="85000"/>
              </a:lnSpc>
              <a:defRPr sz="6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1143000" y="1143000"/>
            <a:ext cx="9144000" cy="6858000"/>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413973" y="3767720"/>
            <a:ext cx="5097780" cy="4690481"/>
          </a:xfrm>
        </p:spPr>
        <p:txBody>
          <a:bodyPr>
            <a:normAutofit/>
          </a:bodyPr>
          <a:lstStyle>
            <a:lvl1pPr marL="0" marR="0" indent="0" algn="l" defTabSz="1371600" rtl="0" eaLnBrk="1" fontAlgn="auto" latinLnBrk="0" hangingPunct="1">
              <a:lnSpc>
                <a:spcPct val="100000"/>
              </a:lnSpc>
              <a:spcBef>
                <a:spcPts val="1800"/>
              </a:spcBef>
              <a:spcAft>
                <a:spcPts val="0"/>
              </a:spcAft>
              <a:buClrTx/>
              <a:buSzTx/>
              <a:buFontTx/>
              <a:buNone/>
              <a:tabLst/>
              <a:defRPr sz="2700">
                <a:solidFill>
                  <a:srgbClr val="262626"/>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marL="0" marR="0" lvl="0" indent="0" algn="l" defTabSz="1371600" rtl="0" eaLnBrk="1" fontAlgn="auto" latinLnBrk="0" hangingPunct="1">
              <a:lnSpc>
                <a:spcPct val="100000"/>
              </a:lnSpc>
              <a:spcBef>
                <a:spcPts val="21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841109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73836" y="8128001"/>
            <a:ext cx="16171164" cy="919925"/>
          </a:xfrm>
        </p:spPr>
        <p:txBody>
          <a:bodyPr anchor="b">
            <a:normAutofit/>
          </a:bodyPr>
          <a:lstStyle>
            <a:lvl1pPr>
              <a:defRPr sz="48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8288000" cy="7996428"/>
          </a:xfrm>
          <a:solidFill>
            <a:schemeClr val="accent1">
              <a:lumMod val="40000"/>
              <a:lumOff val="60000"/>
            </a:schemeClr>
          </a:solidFill>
        </p:spPr>
        <p:txBody>
          <a:bodyPr anchor="t"/>
          <a:lstStyle>
            <a:lvl1pPr marL="0" indent="0" algn="ctr">
              <a:spcBef>
                <a:spcPts val="1200"/>
              </a:spcBef>
              <a:buNone/>
              <a:defRPr sz="4800">
                <a:solidFill>
                  <a:schemeClr val="tx1">
                    <a:lumMod val="75000"/>
                    <a:lumOff val="25000"/>
                  </a:schemeClr>
                </a:solidFill>
              </a:defRPr>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014984" y="8864603"/>
            <a:ext cx="13844016" cy="800100"/>
          </a:xfrm>
        </p:spPr>
        <p:txBody>
          <a:bodyPr>
            <a:normAutofit/>
          </a:bodyPr>
          <a:lstStyle>
            <a:lvl1pPr marL="0" indent="0">
              <a:lnSpc>
                <a:spcPct val="90000"/>
              </a:lnSpc>
              <a:buNone/>
              <a:defRPr sz="2100">
                <a:solidFill>
                  <a:srgbClr val="262626"/>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1D8BD707-D9CF-40AE-B4C6-C98DA3205C09}" type="datetimeFigureOut">
              <a:rPr lang="en-US" smtClean="0"/>
              <a:pPr/>
              <a:t>11/25/2025</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597955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85837" y="749300"/>
            <a:ext cx="16159163" cy="248729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14985" y="3017520"/>
            <a:ext cx="16130588" cy="564927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8700" y="9618671"/>
            <a:ext cx="6172200" cy="342900"/>
          </a:xfrm>
          <a:prstGeom prst="rect">
            <a:avLst/>
          </a:prstGeom>
        </p:spPr>
        <p:txBody>
          <a:bodyPr vert="horz" lIns="91440" tIns="45720" rIns="91440" bIns="45720" rtlCol="0" anchor="ctr"/>
          <a:lstStyle>
            <a:lvl1pPr algn="l">
              <a:defRPr sz="1425">
                <a:solidFill>
                  <a:schemeClr val="tx1">
                    <a:alpha val="80000"/>
                  </a:schemeClr>
                </a:solidFill>
              </a:defRPr>
            </a:lvl1pPr>
          </a:lstStyle>
          <a:p>
            <a:fld id="{1D8BD707-D9CF-40AE-B4C6-C98DA3205C09}" type="datetimeFigureOut">
              <a:rPr lang="en-US" smtClean="0"/>
              <a:pPr/>
              <a:t>11/25/2025</a:t>
            </a:fld>
            <a:endParaRPr lang="en-US"/>
          </a:p>
        </p:txBody>
      </p:sp>
      <p:sp>
        <p:nvSpPr>
          <p:cNvPr id="5" name="Footer Placeholder 4"/>
          <p:cNvSpPr>
            <a:spLocks noGrp="1"/>
          </p:cNvSpPr>
          <p:nvPr>
            <p:ph type="ftr" sz="quarter" idx="3"/>
          </p:nvPr>
        </p:nvSpPr>
        <p:spPr>
          <a:xfrm>
            <a:off x="1028700" y="9832046"/>
            <a:ext cx="7543800" cy="342900"/>
          </a:xfrm>
          <a:prstGeom prst="rect">
            <a:avLst/>
          </a:prstGeom>
        </p:spPr>
        <p:txBody>
          <a:bodyPr vert="horz" lIns="91440" tIns="45720" rIns="91440" bIns="45720" rtlCol="0" anchor="ctr"/>
          <a:lstStyle>
            <a:lvl1pPr algn="l">
              <a:defRPr sz="1425"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13145889" y="8814619"/>
            <a:ext cx="4389120" cy="2095559"/>
          </a:xfrm>
          <a:prstGeom prst="rect">
            <a:avLst/>
          </a:prstGeom>
        </p:spPr>
        <p:txBody>
          <a:bodyPr vert="horz" lIns="91440" tIns="45720" rIns="91440" bIns="45720" rtlCol="0" anchor="b"/>
          <a:lstStyle>
            <a:lvl1pPr algn="r">
              <a:defRPr sz="15450" b="0">
                <a:ln>
                  <a:noFill/>
                </a:ln>
                <a:solidFill>
                  <a:schemeClr val="accent1">
                    <a:alpha val="25000"/>
                  </a:schemeClr>
                </a:solidFill>
                <a:latin typeface="+mj-lt"/>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84697549"/>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Lst>
  <p:txStyles>
    <p:titleStyle>
      <a:lvl1pPr algn="l" defTabSz="1371600" rtl="0" eaLnBrk="1" latinLnBrk="0" hangingPunct="1">
        <a:lnSpc>
          <a:spcPct val="85000"/>
        </a:lnSpc>
        <a:spcBef>
          <a:spcPct val="0"/>
        </a:spcBef>
        <a:buNone/>
        <a:defRPr sz="8100" kern="1200" spc="-180" baseline="0">
          <a:solidFill>
            <a:schemeClr val="accent1"/>
          </a:solidFill>
          <a:latin typeface="+mj-lt"/>
          <a:ea typeface="+mj-ea"/>
          <a:cs typeface="+mj-cs"/>
        </a:defRPr>
      </a:lvl1pPr>
    </p:titleStyle>
    <p:bodyStyle>
      <a:lvl1pPr marL="137160" indent="-137160" algn="l" defTabSz="1371600" rtl="0" eaLnBrk="1" latinLnBrk="0" hangingPunct="1">
        <a:lnSpc>
          <a:spcPct val="85000"/>
        </a:lnSpc>
        <a:spcBef>
          <a:spcPts val="1950"/>
        </a:spcBef>
        <a:buFont typeface="Arial" pitchFamily="34" charset="0"/>
        <a:buChar char=" "/>
        <a:defRPr sz="3600" kern="1200">
          <a:solidFill>
            <a:schemeClr val="tx1">
              <a:lumMod val="85000"/>
              <a:lumOff val="15000"/>
            </a:schemeClr>
          </a:solidFill>
          <a:latin typeface="+mn-lt"/>
          <a:ea typeface="+mn-ea"/>
          <a:cs typeface="+mn-cs"/>
        </a:defRPr>
      </a:lvl1pPr>
      <a:lvl2pPr marL="521208" indent="-514350" algn="l" defTabSz="1371600" rtl="0" eaLnBrk="1" latinLnBrk="0" hangingPunct="1">
        <a:lnSpc>
          <a:spcPct val="85000"/>
        </a:lnSpc>
        <a:spcBef>
          <a:spcPts val="900"/>
        </a:spcBef>
        <a:buFont typeface="Arial" pitchFamily="34" charset="0"/>
        <a:buChar char=" "/>
        <a:defRPr sz="3600" kern="1200">
          <a:solidFill>
            <a:schemeClr val="tx1">
              <a:lumMod val="85000"/>
              <a:lumOff val="15000"/>
            </a:schemeClr>
          </a:solidFill>
          <a:latin typeface="+mn-lt"/>
          <a:ea typeface="+mn-ea"/>
          <a:cs typeface="+mn-cs"/>
        </a:defRPr>
      </a:lvl2pPr>
      <a:lvl3pPr marL="822960" indent="-822960" algn="l" defTabSz="1371600" rtl="0" eaLnBrk="1" latinLnBrk="0" hangingPunct="1">
        <a:lnSpc>
          <a:spcPct val="85000"/>
        </a:lnSpc>
        <a:spcBef>
          <a:spcPts val="900"/>
        </a:spcBef>
        <a:buFont typeface="Arial" pitchFamily="34" charset="0"/>
        <a:buChar char=" "/>
        <a:defRPr sz="3000" i="1" kern="1200">
          <a:solidFill>
            <a:schemeClr val="tx1">
              <a:lumMod val="85000"/>
              <a:lumOff val="15000"/>
            </a:schemeClr>
          </a:solidFill>
          <a:latin typeface="+mn-lt"/>
          <a:ea typeface="+mn-ea"/>
          <a:cs typeface="+mn-cs"/>
        </a:defRPr>
      </a:lvl3pPr>
      <a:lvl4pPr marL="1234440" indent="-1234440" algn="l" defTabSz="1371600" rtl="0" eaLnBrk="1" latinLnBrk="0" hangingPunct="1">
        <a:lnSpc>
          <a:spcPct val="85000"/>
        </a:lnSpc>
        <a:spcBef>
          <a:spcPts val="900"/>
        </a:spcBef>
        <a:buFont typeface="Arial" pitchFamily="34" charset="0"/>
        <a:buChar char=" "/>
        <a:defRPr sz="2700" kern="1200">
          <a:solidFill>
            <a:schemeClr val="tx1">
              <a:lumMod val="85000"/>
              <a:lumOff val="15000"/>
            </a:schemeClr>
          </a:solidFill>
          <a:latin typeface="+mn-lt"/>
          <a:ea typeface="+mn-ea"/>
          <a:cs typeface="+mn-cs"/>
        </a:defRPr>
      </a:lvl4pPr>
      <a:lvl5pPr marL="1645920" indent="-1645920" algn="l" defTabSz="1371600" rtl="0" eaLnBrk="1" latinLnBrk="0" hangingPunct="1">
        <a:lnSpc>
          <a:spcPct val="85000"/>
        </a:lnSpc>
        <a:spcBef>
          <a:spcPts val="900"/>
        </a:spcBef>
        <a:buFont typeface="Arial" pitchFamily="34" charset="0"/>
        <a:buChar char=" "/>
        <a:defRPr sz="2700" kern="1200">
          <a:solidFill>
            <a:schemeClr val="tx1">
              <a:lumMod val="85000"/>
              <a:lumOff val="15000"/>
            </a:schemeClr>
          </a:solidFill>
          <a:latin typeface="+mn-lt"/>
          <a:ea typeface="+mn-ea"/>
          <a:cs typeface="+mn-cs"/>
        </a:defRPr>
      </a:lvl5pPr>
      <a:lvl6pPr marL="1800000" indent="-342900" algn="l" defTabSz="1371600" rtl="0" eaLnBrk="1" latinLnBrk="0" hangingPunct="1">
        <a:lnSpc>
          <a:spcPct val="85000"/>
        </a:lnSpc>
        <a:spcBef>
          <a:spcPts val="900"/>
        </a:spcBef>
        <a:buFont typeface="Arial" pitchFamily="34" charset="0"/>
        <a:buChar char=" "/>
        <a:defRPr sz="2700" kern="1200">
          <a:solidFill>
            <a:schemeClr val="tx1">
              <a:lumMod val="85000"/>
              <a:lumOff val="15000"/>
            </a:schemeClr>
          </a:solidFill>
          <a:latin typeface="+mn-lt"/>
          <a:ea typeface="+mn-ea"/>
          <a:cs typeface="+mn-cs"/>
        </a:defRPr>
      </a:lvl6pPr>
      <a:lvl7pPr marL="2100000" indent="-342900" algn="l" defTabSz="1371600" rtl="0" eaLnBrk="1" latinLnBrk="0" hangingPunct="1">
        <a:lnSpc>
          <a:spcPct val="85000"/>
        </a:lnSpc>
        <a:spcBef>
          <a:spcPts val="900"/>
        </a:spcBef>
        <a:buFont typeface="Arial" pitchFamily="34" charset="0"/>
        <a:buChar char=" "/>
        <a:defRPr sz="2700" kern="1200">
          <a:solidFill>
            <a:schemeClr val="tx1">
              <a:lumMod val="85000"/>
              <a:lumOff val="15000"/>
            </a:schemeClr>
          </a:solidFill>
          <a:latin typeface="+mn-lt"/>
          <a:ea typeface="+mn-ea"/>
          <a:cs typeface="+mn-cs"/>
        </a:defRPr>
      </a:lvl7pPr>
      <a:lvl8pPr marL="2400000" indent="-342900" algn="l" defTabSz="1371600" rtl="0" eaLnBrk="1" latinLnBrk="0" hangingPunct="1">
        <a:lnSpc>
          <a:spcPct val="85000"/>
        </a:lnSpc>
        <a:spcBef>
          <a:spcPts val="900"/>
        </a:spcBef>
        <a:buFont typeface="Arial" pitchFamily="34" charset="0"/>
        <a:buChar char=" "/>
        <a:defRPr sz="2700" kern="1200">
          <a:solidFill>
            <a:schemeClr val="tx1">
              <a:lumMod val="85000"/>
              <a:lumOff val="15000"/>
            </a:schemeClr>
          </a:solidFill>
          <a:latin typeface="+mn-lt"/>
          <a:ea typeface="+mn-ea"/>
          <a:cs typeface="+mn-cs"/>
        </a:defRPr>
      </a:lvl8pPr>
      <a:lvl9pPr marL="2700000" indent="-342900" algn="l" defTabSz="1371600" rtl="0" eaLnBrk="1" latinLnBrk="0" hangingPunct="1">
        <a:lnSpc>
          <a:spcPct val="85000"/>
        </a:lnSpc>
        <a:spcBef>
          <a:spcPts val="900"/>
        </a:spcBef>
        <a:buFont typeface="Arial" pitchFamily="34" charset="0"/>
        <a:buChar char=" "/>
        <a:defRPr sz="2700" kern="1200">
          <a:solidFill>
            <a:schemeClr val="tx1">
              <a:lumMod val="85000"/>
              <a:lumOff val="15000"/>
            </a:schemeClr>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5.png"/><Relationship Id="rId4" Type="http://schemas.openxmlformats.org/officeDocument/2006/relationships/image" Target="../media/image6.pn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5.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5.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5.png"/><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4553825" y="4691197"/>
            <a:ext cx="2783498" cy="2811437"/>
            <a:chOff x="0" y="0"/>
            <a:chExt cx="26360724" cy="26625318"/>
          </a:xfrm>
        </p:grpSpPr>
        <p:sp>
          <p:nvSpPr>
            <p:cNvPr id="4" name="Freeform 4"/>
            <p:cNvSpPr/>
            <p:nvPr/>
          </p:nvSpPr>
          <p:spPr>
            <a:xfrm>
              <a:off x="0" y="0"/>
              <a:ext cx="26360760" cy="26625370"/>
            </a:xfrm>
            <a:custGeom>
              <a:avLst/>
              <a:gdLst/>
              <a:ahLst/>
              <a:cxnLst/>
              <a:rect l="l" t="t" r="r" b="b"/>
              <a:pathLst>
                <a:path w="26360760" h="26625370">
                  <a:moveTo>
                    <a:pt x="0" y="0"/>
                  </a:moveTo>
                  <a:lnTo>
                    <a:pt x="26360760" y="0"/>
                  </a:lnTo>
                  <a:lnTo>
                    <a:pt x="26360760" y="26625370"/>
                  </a:lnTo>
                  <a:lnTo>
                    <a:pt x="0" y="26625370"/>
                  </a:lnTo>
                  <a:lnTo>
                    <a:pt x="0" y="0"/>
                  </a:lnTo>
                  <a:close/>
                </a:path>
              </a:pathLst>
            </a:custGeom>
            <a:blipFill>
              <a:blip r:embed="rId3"/>
              <a:stretch>
                <a:fillRect l="-501" r="-501"/>
              </a:stretch>
            </a:blipFill>
          </p:spPr>
        </p:sp>
      </p:grpSp>
      <p:sp>
        <p:nvSpPr>
          <p:cNvPr id="7" name="TextBox 7"/>
          <p:cNvSpPr txBox="1"/>
          <p:nvPr/>
        </p:nvSpPr>
        <p:spPr>
          <a:xfrm>
            <a:off x="3352800" y="7701741"/>
            <a:ext cx="11582400" cy="1151792"/>
          </a:xfrm>
          <a:prstGeom prst="rect">
            <a:avLst/>
          </a:prstGeom>
        </p:spPr>
        <p:txBody>
          <a:bodyPr lIns="0" tIns="0" rIns="0" bIns="0" rtlCol="0" anchor="ctr"/>
          <a:lstStyle/>
          <a:p>
            <a:pPr algn="ctr">
              <a:lnSpc>
                <a:spcPts val="5763"/>
              </a:lnSpc>
            </a:pPr>
            <a:r>
              <a:rPr lang="en-US" sz="3200" b="1" dirty="0">
                <a:solidFill>
                  <a:srgbClr val="CFDDFD"/>
                </a:solidFill>
                <a:latin typeface="Berlin Sans FB Demi" panose="020E0802020502020306" pitchFamily="34" charset="0"/>
                <a:ea typeface="Georgia Bold"/>
                <a:cs typeface="Georgia Bold"/>
                <a:sym typeface="Georgia Bold"/>
              </a:rPr>
              <a:t>Department of </a:t>
            </a:r>
          </a:p>
          <a:p>
            <a:pPr algn="ctr">
              <a:lnSpc>
                <a:spcPts val="5763"/>
              </a:lnSpc>
            </a:pPr>
            <a:r>
              <a:rPr lang="en-US" sz="3200" b="1" dirty="0">
                <a:solidFill>
                  <a:srgbClr val="CFDDFD"/>
                </a:solidFill>
                <a:latin typeface="Berlin Sans FB Demi" panose="020E0802020502020306" pitchFamily="34" charset="0"/>
                <a:ea typeface="Georgia Bold"/>
                <a:cs typeface="Georgia Bold"/>
                <a:sym typeface="Georgia Bold"/>
              </a:rPr>
              <a:t>Computer Science &amp; Engineering</a:t>
            </a:r>
          </a:p>
        </p:txBody>
      </p:sp>
      <p:sp>
        <p:nvSpPr>
          <p:cNvPr id="10" name="TextBox 10"/>
          <p:cNvSpPr txBox="1"/>
          <p:nvPr/>
        </p:nvSpPr>
        <p:spPr>
          <a:xfrm>
            <a:off x="4963837" y="8632123"/>
            <a:ext cx="8137061" cy="1752601"/>
          </a:xfrm>
          <a:prstGeom prst="rect">
            <a:avLst/>
          </a:prstGeom>
        </p:spPr>
        <p:txBody>
          <a:bodyPr lIns="0" tIns="0" rIns="0" bIns="0" rtlCol="0" anchor="ctr"/>
          <a:lstStyle/>
          <a:p>
            <a:pPr algn="ctr">
              <a:lnSpc>
                <a:spcPts val="5186"/>
              </a:lnSpc>
            </a:pPr>
            <a:r>
              <a:rPr lang="en-US" sz="3200" b="1" dirty="0">
                <a:solidFill>
                  <a:srgbClr val="CFDDFD"/>
                </a:solidFill>
                <a:latin typeface="Berlin Sans FB Demi" panose="020E0802020502020306" pitchFamily="34" charset="0"/>
                <a:ea typeface="Georgia Bold"/>
                <a:cs typeface="Georgia Bold"/>
                <a:sym typeface="Georgia Bold"/>
              </a:rPr>
              <a:t>Academic Year 2025-26</a:t>
            </a:r>
          </a:p>
        </p:txBody>
      </p:sp>
      <p:sp>
        <p:nvSpPr>
          <p:cNvPr id="12" name="TextBox 12"/>
          <p:cNvSpPr txBox="1"/>
          <p:nvPr/>
        </p:nvSpPr>
        <p:spPr>
          <a:xfrm>
            <a:off x="17725044" y="9668064"/>
            <a:ext cx="553313" cy="475583"/>
          </a:xfrm>
          <a:prstGeom prst="rect">
            <a:avLst/>
          </a:prstGeom>
        </p:spPr>
        <p:txBody>
          <a:bodyPr lIns="0" tIns="0" rIns="0" bIns="0" rtlCol="0" anchor="t">
            <a:spAutoFit/>
          </a:bodyPr>
          <a:lstStyle/>
          <a:p>
            <a:pPr algn="ctr">
              <a:lnSpc>
                <a:spcPts val="3842"/>
              </a:lnSpc>
            </a:pPr>
            <a:r>
              <a:rPr lang="en-US" sz="3201">
                <a:solidFill>
                  <a:srgbClr val="FFFFFF"/>
                </a:solidFill>
                <a:latin typeface="Roboto"/>
                <a:ea typeface="Roboto"/>
                <a:cs typeface="Roboto"/>
                <a:sym typeface="Roboto"/>
              </a:rPr>
              <a:t>1</a:t>
            </a:r>
          </a:p>
        </p:txBody>
      </p:sp>
      <p:pic>
        <p:nvPicPr>
          <p:cNvPr id="14" name="Picture 13">
            <a:extLst>
              <a:ext uri="{FF2B5EF4-FFF2-40B4-BE49-F238E27FC236}">
                <a16:creationId xmlns:a16="http://schemas.microsoft.com/office/drawing/2014/main" id="{2502275A-5380-4611-2891-7329FF3040AA}"/>
              </a:ext>
            </a:extLst>
          </p:cNvPr>
          <p:cNvPicPr>
            <a:picLocks noChangeAspect="1"/>
          </p:cNvPicPr>
          <p:nvPr/>
        </p:nvPicPr>
        <p:blipFill>
          <a:blip r:embed="rId4">
            <a:extLst>
              <a:ext uri="{28A0092B-C50C-407E-A947-70E740481C1C}">
                <a14:useLocalDpi xmlns:a14="http://schemas.microsoft.com/office/drawing/2010/main" val="0"/>
              </a:ext>
            </a:extLst>
          </a:blip>
          <a:srcRect l="30670" t="-642" r="8541" b="642"/>
          <a:stretch>
            <a:fillRect/>
          </a:stretch>
        </p:blipFill>
        <p:spPr>
          <a:xfrm>
            <a:off x="7315200" y="4550990"/>
            <a:ext cx="5580000" cy="3161905"/>
          </a:xfrm>
          <a:prstGeom prst="rect">
            <a:avLst/>
          </a:prstGeom>
        </p:spPr>
      </p:pic>
      <p:sp>
        <p:nvSpPr>
          <p:cNvPr id="17" name="TextBox 16">
            <a:extLst>
              <a:ext uri="{FF2B5EF4-FFF2-40B4-BE49-F238E27FC236}">
                <a16:creationId xmlns:a16="http://schemas.microsoft.com/office/drawing/2014/main" id="{BF8C717A-6744-995B-332F-0D5EA50E019C}"/>
              </a:ext>
            </a:extLst>
          </p:cNvPr>
          <p:cNvSpPr txBox="1"/>
          <p:nvPr/>
        </p:nvSpPr>
        <p:spPr>
          <a:xfrm>
            <a:off x="937450" y="756747"/>
            <a:ext cx="16189833" cy="2308324"/>
          </a:xfrm>
          <a:prstGeom prst="rect">
            <a:avLst/>
          </a:prstGeom>
          <a:noFill/>
        </p:spPr>
        <p:txBody>
          <a:bodyPr wrap="square" rtlCol="0">
            <a:spAutoFit/>
          </a:bodyPr>
          <a:lstStyle/>
          <a:p>
            <a:pPr algn="ctr"/>
            <a:r>
              <a:rPr lang="en-IN" sz="4800" dirty="0">
                <a:solidFill>
                  <a:schemeClr val="bg1">
                    <a:lumMod val="95000"/>
                  </a:schemeClr>
                </a:solidFill>
              </a:rPr>
              <a:t>A Project On</a:t>
            </a:r>
          </a:p>
          <a:p>
            <a:pPr algn="ctr"/>
            <a:r>
              <a:rPr lang="en-US" sz="4800" b="1" spc="408" dirty="0">
                <a:solidFill>
                  <a:srgbClr val="C1EDFF"/>
                </a:solidFill>
                <a:latin typeface="Berlin Sans FB Demi" panose="020E0802020502020306" pitchFamily="34" charset="0"/>
                <a:ea typeface="Georgia Bold"/>
                <a:cs typeface="Georgia Bold"/>
                <a:sym typeface="Georgia Bold"/>
              </a:rPr>
              <a:t>Food Calorie Estimation</a:t>
            </a:r>
          </a:p>
          <a:p>
            <a:pPr algn="ctr"/>
            <a:r>
              <a:rPr lang="en-US" sz="4800" b="1" spc="408" dirty="0">
                <a:solidFill>
                  <a:srgbClr val="C1EDFF"/>
                </a:solidFill>
                <a:latin typeface="Berlin Sans FB Demi" panose="020E0802020502020306" pitchFamily="34" charset="0"/>
                <a:ea typeface="Georgia Bold"/>
                <a:cs typeface="Georgia Bold"/>
                <a:sym typeface="Georgia Bold"/>
              </a:rPr>
              <a:t>using Deep Learning &amp; Computer Vision </a:t>
            </a:r>
            <a:endParaRPr lang="en-IN" sz="4800" dirty="0"/>
          </a:p>
        </p:txBody>
      </p:sp>
      <p:sp>
        <p:nvSpPr>
          <p:cNvPr id="18" name="TextBox 17">
            <a:extLst>
              <a:ext uri="{FF2B5EF4-FFF2-40B4-BE49-F238E27FC236}">
                <a16:creationId xmlns:a16="http://schemas.microsoft.com/office/drawing/2014/main" id="{12D2D9E8-417A-1D78-CB43-6565162C5B99}"/>
              </a:ext>
            </a:extLst>
          </p:cNvPr>
          <p:cNvSpPr txBox="1"/>
          <p:nvPr/>
        </p:nvSpPr>
        <p:spPr>
          <a:xfrm>
            <a:off x="4875347" y="3445690"/>
            <a:ext cx="7995498" cy="1077218"/>
          </a:xfrm>
          <a:prstGeom prst="rect">
            <a:avLst/>
          </a:prstGeom>
          <a:noFill/>
        </p:spPr>
        <p:txBody>
          <a:bodyPr wrap="square" rtlCol="0">
            <a:spAutoFit/>
          </a:bodyPr>
          <a:lstStyle/>
          <a:p>
            <a:pPr algn="ctr"/>
            <a:r>
              <a:rPr lang="en-IN" sz="3200" dirty="0">
                <a:solidFill>
                  <a:schemeClr val="bg1">
                    <a:lumMod val="95000"/>
                  </a:schemeClr>
                </a:solidFill>
                <a:latin typeface="Berlin Sans FB Demi" panose="020E0802020502020306" pitchFamily="34" charset="0"/>
              </a:rPr>
              <a:t>Under The </a:t>
            </a:r>
            <a:r>
              <a:rPr lang="en-IN" sz="3200" dirty="0" err="1">
                <a:solidFill>
                  <a:schemeClr val="bg1">
                    <a:lumMod val="95000"/>
                  </a:schemeClr>
                </a:solidFill>
                <a:latin typeface="Berlin Sans FB Demi" panose="020E0802020502020306" pitchFamily="34" charset="0"/>
              </a:rPr>
              <a:t>Guidence</a:t>
            </a:r>
            <a:r>
              <a:rPr lang="en-IN" sz="3200" dirty="0">
                <a:solidFill>
                  <a:schemeClr val="bg1">
                    <a:lumMod val="95000"/>
                  </a:schemeClr>
                </a:solidFill>
                <a:latin typeface="Berlin Sans FB Demi" panose="020E0802020502020306" pitchFamily="34" charset="0"/>
              </a:rPr>
              <a:t> Of</a:t>
            </a:r>
          </a:p>
          <a:p>
            <a:pPr algn="ctr"/>
            <a:r>
              <a:rPr lang="en-IN" sz="3200" dirty="0">
                <a:solidFill>
                  <a:schemeClr val="bg1">
                    <a:lumMod val="95000"/>
                  </a:schemeClr>
                </a:solidFill>
                <a:latin typeface="Berlin Sans FB Demi" panose="020E0802020502020306" pitchFamily="34" charset="0"/>
              </a:rPr>
              <a:t>Dr. Pallabi Saikia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83489" y="-124040"/>
            <a:ext cx="18126575" cy="1822508"/>
            <a:chOff x="0" y="0"/>
            <a:chExt cx="24168767" cy="2430011"/>
          </a:xfrm>
        </p:grpSpPr>
        <p:sp>
          <p:nvSpPr>
            <p:cNvPr id="4" name="Freeform 4"/>
            <p:cNvSpPr/>
            <p:nvPr/>
          </p:nvSpPr>
          <p:spPr>
            <a:xfrm>
              <a:off x="0" y="0"/>
              <a:ext cx="24168736" cy="2430018"/>
            </a:xfrm>
            <a:custGeom>
              <a:avLst/>
              <a:gdLst/>
              <a:ahLst/>
              <a:cxnLst/>
              <a:rect l="l" t="t" r="r" b="b"/>
              <a:pathLst>
                <a:path w="24168736" h="2430018">
                  <a:moveTo>
                    <a:pt x="0" y="0"/>
                  </a:moveTo>
                  <a:lnTo>
                    <a:pt x="24168736" y="0"/>
                  </a:lnTo>
                  <a:lnTo>
                    <a:pt x="24168736" y="2430018"/>
                  </a:lnTo>
                  <a:lnTo>
                    <a:pt x="0" y="2430018"/>
                  </a:lnTo>
                  <a:lnTo>
                    <a:pt x="0" y="0"/>
                  </a:lnTo>
                  <a:close/>
                </a:path>
              </a:pathLst>
            </a:custGeom>
            <a:blipFill>
              <a:blip r:embed="rId3"/>
              <a:stretch>
                <a:fillRect/>
              </a:stretch>
            </a:blipFill>
          </p:spPr>
        </p:sp>
      </p:grpSp>
      <p:grpSp>
        <p:nvGrpSpPr>
          <p:cNvPr id="5" name="Group 5"/>
          <p:cNvGrpSpPr/>
          <p:nvPr/>
        </p:nvGrpSpPr>
        <p:grpSpPr>
          <a:xfrm rot="-10800000">
            <a:off x="0" y="0"/>
            <a:ext cx="1117632" cy="1126646"/>
            <a:chOff x="0" y="0"/>
            <a:chExt cx="1490176" cy="1502194"/>
          </a:xfrm>
        </p:grpSpPr>
        <p:sp>
          <p:nvSpPr>
            <p:cNvPr id="6" name="Freeform 6"/>
            <p:cNvSpPr/>
            <p:nvPr/>
          </p:nvSpPr>
          <p:spPr>
            <a:xfrm>
              <a:off x="0" y="0"/>
              <a:ext cx="1490218" cy="1502156"/>
            </a:xfrm>
            <a:custGeom>
              <a:avLst/>
              <a:gdLst/>
              <a:ahLst/>
              <a:cxnLst/>
              <a:rect l="l" t="t" r="r" b="b"/>
              <a:pathLst>
                <a:path w="1490218" h="1502156">
                  <a:moveTo>
                    <a:pt x="0" y="0"/>
                  </a:moveTo>
                  <a:lnTo>
                    <a:pt x="1490218" y="0"/>
                  </a:lnTo>
                  <a:lnTo>
                    <a:pt x="1490218" y="1502156"/>
                  </a:lnTo>
                  <a:lnTo>
                    <a:pt x="0" y="1502156"/>
                  </a:lnTo>
                  <a:lnTo>
                    <a:pt x="0" y="0"/>
                  </a:lnTo>
                  <a:close/>
                </a:path>
              </a:pathLst>
            </a:custGeom>
            <a:blipFill>
              <a:blip r:embed="rId4"/>
              <a:stretch>
                <a:fillRect r="2" b="-2"/>
              </a:stretch>
            </a:blipFill>
          </p:spPr>
        </p:sp>
      </p:grpSp>
      <p:grpSp>
        <p:nvGrpSpPr>
          <p:cNvPr id="7" name="Group 7"/>
          <p:cNvGrpSpPr/>
          <p:nvPr/>
        </p:nvGrpSpPr>
        <p:grpSpPr>
          <a:xfrm>
            <a:off x="17169137" y="9167968"/>
            <a:ext cx="1117632" cy="1126646"/>
            <a:chOff x="0" y="0"/>
            <a:chExt cx="1490176" cy="1502194"/>
          </a:xfrm>
        </p:grpSpPr>
        <p:sp>
          <p:nvSpPr>
            <p:cNvPr id="8" name="Freeform 8"/>
            <p:cNvSpPr/>
            <p:nvPr/>
          </p:nvSpPr>
          <p:spPr>
            <a:xfrm>
              <a:off x="0" y="0"/>
              <a:ext cx="1490218" cy="1502156"/>
            </a:xfrm>
            <a:custGeom>
              <a:avLst/>
              <a:gdLst/>
              <a:ahLst/>
              <a:cxnLst/>
              <a:rect l="l" t="t" r="r" b="b"/>
              <a:pathLst>
                <a:path w="1490218" h="1502156">
                  <a:moveTo>
                    <a:pt x="0" y="0"/>
                  </a:moveTo>
                  <a:lnTo>
                    <a:pt x="1490218" y="0"/>
                  </a:lnTo>
                  <a:lnTo>
                    <a:pt x="1490218" y="1502156"/>
                  </a:lnTo>
                  <a:lnTo>
                    <a:pt x="0" y="1502156"/>
                  </a:lnTo>
                  <a:lnTo>
                    <a:pt x="0" y="0"/>
                  </a:lnTo>
                  <a:close/>
                </a:path>
              </a:pathLst>
            </a:custGeom>
            <a:blipFill>
              <a:blip r:embed="rId4"/>
              <a:stretch>
                <a:fillRect r="2" b="-2"/>
              </a:stretch>
            </a:blipFill>
          </p:spPr>
        </p:sp>
      </p:grpSp>
      <p:grpSp>
        <p:nvGrpSpPr>
          <p:cNvPr id="9" name="Group 9"/>
          <p:cNvGrpSpPr/>
          <p:nvPr/>
        </p:nvGrpSpPr>
        <p:grpSpPr>
          <a:xfrm>
            <a:off x="-12707" y="446"/>
            <a:ext cx="18296737" cy="10291914"/>
            <a:chOff x="0" y="0"/>
            <a:chExt cx="24395649" cy="13722552"/>
          </a:xfrm>
        </p:grpSpPr>
        <p:sp>
          <p:nvSpPr>
            <p:cNvPr id="10" name="Freeform 10"/>
            <p:cNvSpPr/>
            <p:nvPr/>
          </p:nvSpPr>
          <p:spPr>
            <a:xfrm>
              <a:off x="0" y="0"/>
              <a:ext cx="24395685" cy="13722604"/>
            </a:xfrm>
            <a:custGeom>
              <a:avLst/>
              <a:gdLst/>
              <a:ahLst/>
              <a:cxnLst/>
              <a:rect l="l" t="t" r="r" b="b"/>
              <a:pathLst>
                <a:path w="24395685" h="13722604">
                  <a:moveTo>
                    <a:pt x="0" y="0"/>
                  </a:moveTo>
                  <a:lnTo>
                    <a:pt x="24395685" y="0"/>
                  </a:lnTo>
                  <a:lnTo>
                    <a:pt x="24395685" y="13722604"/>
                  </a:lnTo>
                  <a:lnTo>
                    <a:pt x="0" y="13722604"/>
                  </a:lnTo>
                  <a:lnTo>
                    <a:pt x="0" y="0"/>
                  </a:lnTo>
                  <a:close/>
                </a:path>
              </a:pathLst>
            </a:custGeom>
            <a:blipFill>
              <a:blip r:embed="rId5"/>
              <a:stretch>
                <a:fillRect/>
              </a:stretch>
            </a:blipFill>
          </p:spPr>
        </p:sp>
      </p:grpSp>
      <p:grpSp>
        <p:nvGrpSpPr>
          <p:cNvPr id="11" name="Group 11"/>
          <p:cNvGrpSpPr/>
          <p:nvPr/>
        </p:nvGrpSpPr>
        <p:grpSpPr>
          <a:xfrm rot="-10800000">
            <a:off x="99132" y="9375495"/>
            <a:ext cx="18126575" cy="1822508"/>
            <a:chOff x="0" y="0"/>
            <a:chExt cx="24168767" cy="2430011"/>
          </a:xfrm>
        </p:grpSpPr>
        <p:sp>
          <p:nvSpPr>
            <p:cNvPr id="12" name="Freeform 12"/>
            <p:cNvSpPr/>
            <p:nvPr/>
          </p:nvSpPr>
          <p:spPr>
            <a:xfrm>
              <a:off x="0" y="0"/>
              <a:ext cx="24168736" cy="2430018"/>
            </a:xfrm>
            <a:custGeom>
              <a:avLst/>
              <a:gdLst/>
              <a:ahLst/>
              <a:cxnLst/>
              <a:rect l="l" t="t" r="r" b="b"/>
              <a:pathLst>
                <a:path w="24168736" h="2430018">
                  <a:moveTo>
                    <a:pt x="0" y="0"/>
                  </a:moveTo>
                  <a:lnTo>
                    <a:pt x="24168736" y="0"/>
                  </a:lnTo>
                  <a:lnTo>
                    <a:pt x="24168736" y="2430018"/>
                  </a:lnTo>
                  <a:lnTo>
                    <a:pt x="0" y="2430018"/>
                  </a:lnTo>
                  <a:lnTo>
                    <a:pt x="0" y="0"/>
                  </a:lnTo>
                  <a:close/>
                </a:path>
              </a:pathLst>
            </a:custGeom>
            <a:blipFill>
              <a:blip r:embed="rId3"/>
              <a:stretch>
                <a:fillRect/>
              </a:stretch>
            </a:blipFill>
          </p:spPr>
        </p:sp>
      </p:grpSp>
      <p:grpSp>
        <p:nvGrpSpPr>
          <p:cNvPr id="13" name="Group 13"/>
          <p:cNvGrpSpPr/>
          <p:nvPr/>
        </p:nvGrpSpPr>
        <p:grpSpPr>
          <a:xfrm>
            <a:off x="6139355" y="2823162"/>
            <a:ext cx="5907733" cy="5907733"/>
            <a:chOff x="0" y="0"/>
            <a:chExt cx="7876977" cy="7876977"/>
          </a:xfrm>
        </p:grpSpPr>
        <p:sp>
          <p:nvSpPr>
            <p:cNvPr id="14" name="Freeform 14"/>
            <p:cNvSpPr/>
            <p:nvPr/>
          </p:nvSpPr>
          <p:spPr>
            <a:xfrm>
              <a:off x="609854" y="129032"/>
              <a:ext cx="3424682" cy="3809492"/>
            </a:xfrm>
            <a:custGeom>
              <a:avLst/>
              <a:gdLst/>
              <a:ahLst/>
              <a:cxnLst/>
              <a:rect l="l" t="t" r="r" b="b"/>
              <a:pathLst>
                <a:path w="3424682" h="3809492">
                  <a:moveTo>
                    <a:pt x="0" y="3809492"/>
                  </a:moveTo>
                  <a:cubicBezTo>
                    <a:pt x="0" y="2302764"/>
                    <a:pt x="1012190" y="983869"/>
                    <a:pt x="2467610" y="594106"/>
                  </a:cubicBezTo>
                  <a:lnTo>
                    <a:pt x="2486533" y="0"/>
                  </a:lnTo>
                  <a:lnTo>
                    <a:pt x="3424682" y="793623"/>
                  </a:lnTo>
                  <a:lnTo>
                    <a:pt x="2427986" y="1841373"/>
                  </a:lnTo>
                  <a:lnTo>
                    <a:pt x="2446782" y="1251204"/>
                  </a:lnTo>
                  <a:cubicBezTo>
                    <a:pt x="1355090" y="1627378"/>
                    <a:pt x="622554" y="2654808"/>
                    <a:pt x="622554" y="3809492"/>
                  </a:cubicBezTo>
                  <a:close/>
                </a:path>
              </a:pathLst>
            </a:custGeom>
            <a:solidFill>
              <a:srgbClr val="FFFFFF">
                <a:alpha val="784"/>
              </a:srgbClr>
            </a:solidFill>
            <a:ln w="12700">
              <a:solidFill>
                <a:srgbClr val="000000"/>
              </a:solidFill>
            </a:ln>
          </p:spPr>
        </p:sp>
      </p:grpSp>
      <p:grpSp>
        <p:nvGrpSpPr>
          <p:cNvPr id="15" name="Group 15"/>
          <p:cNvGrpSpPr/>
          <p:nvPr/>
        </p:nvGrpSpPr>
        <p:grpSpPr>
          <a:xfrm rot="5400000">
            <a:off x="6194104" y="2750347"/>
            <a:ext cx="5907733" cy="5907733"/>
            <a:chOff x="0" y="0"/>
            <a:chExt cx="7876977" cy="7876977"/>
          </a:xfrm>
        </p:grpSpPr>
        <p:sp>
          <p:nvSpPr>
            <p:cNvPr id="16" name="Freeform 16"/>
            <p:cNvSpPr/>
            <p:nvPr/>
          </p:nvSpPr>
          <p:spPr>
            <a:xfrm>
              <a:off x="609854" y="129032"/>
              <a:ext cx="3424682" cy="3809492"/>
            </a:xfrm>
            <a:custGeom>
              <a:avLst/>
              <a:gdLst/>
              <a:ahLst/>
              <a:cxnLst/>
              <a:rect l="l" t="t" r="r" b="b"/>
              <a:pathLst>
                <a:path w="3424682" h="3809492">
                  <a:moveTo>
                    <a:pt x="0" y="3809492"/>
                  </a:moveTo>
                  <a:cubicBezTo>
                    <a:pt x="0" y="2302764"/>
                    <a:pt x="1012190" y="983869"/>
                    <a:pt x="2467610" y="594106"/>
                  </a:cubicBezTo>
                  <a:lnTo>
                    <a:pt x="2486533" y="0"/>
                  </a:lnTo>
                  <a:lnTo>
                    <a:pt x="3424682" y="793623"/>
                  </a:lnTo>
                  <a:lnTo>
                    <a:pt x="2427986" y="1841373"/>
                  </a:lnTo>
                  <a:lnTo>
                    <a:pt x="2446782" y="1251204"/>
                  </a:lnTo>
                  <a:cubicBezTo>
                    <a:pt x="1355090" y="1627378"/>
                    <a:pt x="622554" y="2654808"/>
                    <a:pt x="622554" y="3809492"/>
                  </a:cubicBezTo>
                  <a:close/>
                </a:path>
              </a:pathLst>
            </a:custGeom>
            <a:solidFill>
              <a:srgbClr val="FFFFFF">
                <a:alpha val="3922"/>
              </a:srgbClr>
            </a:solidFill>
            <a:ln w="12700">
              <a:solidFill>
                <a:srgbClr val="000000"/>
              </a:solidFill>
            </a:ln>
          </p:spPr>
        </p:sp>
      </p:grpSp>
      <p:grpSp>
        <p:nvGrpSpPr>
          <p:cNvPr id="17" name="Group 17"/>
          <p:cNvGrpSpPr/>
          <p:nvPr/>
        </p:nvGrpSpPr>
        <p:grpSpPr>
          <a:xfrm rot="-10800000">
            <a:off x="6284239" y="2840724"/>
            <a:ext cx="5907733" cy="5907733"/>
            <a:chOff x="0" y="0"/>
            <a:chExt cx="7876977" cy="7876977"/>
          </a:xfrm>
        </p:grpSpPr>
        <p:sp>
          <p:nvSpPr>
            <p:cNvPr id="18" name="Freeform 18"/>
            <p:cNvSpPr/>
            <p:nvPr/>
          </p:nvSpPr>
          <p:spPr>
            <a:xfrm>
              <a:off x="609854" y="129032"/>
              <a:ext cx="3424682" cy="3809492"/>
            </a:xfrm>
            <a:custGeom>
              <a:avLst/>
              <a:gdLst/>
              <a:ahLst/>
              <a:cxnLst/>
              <a:rect l="l" t="t" r="r" b="b"/>
              <a:pathLst>
                <a:path w="3424682" h="3809492">
                  <a:moveTo>
                    <a:pt x="0" y="3809492"/>
                  </a:moveTo>
                  <a:cubicBezTo>
                    <a:pt x="0" y="2302764"/>
                    <a:pt x="1012190" y="983869"/>
                    <a:pt x="2467610" y="594106"/>
                  </a:cubicBezTo>
                  <a:lnTo>
                    <a:pt x="2486533" y="0"/>
                  </a:lnTo>
                  <a:lnTo>
                    <a:pt x="3424682" y="793623"/>
                  </a:lnTo>
                  <a:lnTo>
                    <a:pt x="2427986" y="1841373"/>
                  </a:lnTo>
                  <a:lnTo>
                    <a:pt x="2446782" y="1251204"/>
                  </a:lnTo>
                  <a:cubicBezTo>
                    <a:pt x="1355090" y="1627378"/>
                    <a:pt x="622554" y="2654808"/>
                    <a:pt x="622554" y="3809492"/>
                  </a:cubicBezTo>
                  <a:close/>
                </a:path>
              </a:pathLst>
            </a:custGeom>
            <a:solidFill>
              <a:srgbClr val="FFFFFF">
                <a:alpha val="8627"/>
              </a:srgbClr>
            </a:solidFill>
            <a:ln w="12700">
              <a:solidFill>
                <a:srgbClr val="000000"/>
              </a:solidFill>
            </a:ln>
          </p:spPr>
        </p:sp>
      </p:grpSp>
      <p:grpSp>
        <p:nvGrpSpPr>
          <p:cNvPr id="19" name="Group 19"/>
          <p:cNvGrpSpPr/>
          <p:nvPr/>
        </p:nvGrpSpPr>
        <p:grpSpPr>
          <a:xfrm rot="-5400000">
            <a:off x="6194104" y="2912769"/>
            <a:ext cx="5907733" cy="5907733"/>
            <a:chOff x="0" y="0"/>
            <a:chExt cx="7876977" cy="7876977"/>
          </a:xfrm>
        </p:grpSpPr>
        <p:sp>
          <p:nvSpPr>
            <p:cNvPr id="20" name="Freeform 20"/>
            <p:cNvSpPr/>
            <p:nvPr/>
          </p:nvSpPr>
          <p:spPr>
            <a:xfrm>
              <a:off x="609854" y="129032"/>
              <a:ext cx="3424682" cy="3809492"/>
            </a:xfrm>
            <a:custGeom>
              <a:avLst/>
              <a:gdLst/>
              <a:ahLst/>
              <a:cxnLst/>
              <a:rect l="l" t="t" r="r" b="b"/>
              <a:pathLst>
                <a:path w="3424682" h="3809492">
                  <a:moveTo>
                    <a:pt x="0" y="3809492"/>
                  </a:moveTo>
                  <a:cubicBezTo>
                    <a:pt x="0" y="2302764"/>
                    <a:pt x="1012190" y="983869"/>
                    <a:pt x="2467610" y="594106"/>
                  </a:cubicBezTo>
                  <a:lnTo>
                    <a:pt x="2486533" y="0"/>
                  </a:lnTo>
                  <a:lnTo>
                    <a:pt x="3424682" y="793623"/>
                  </a:lnTo>
                  <a:lnTo>
                    <a:pt x="2427986" y="1841373"/>
                  </a:lnTo>
                  <a:lnTo>
                    <a:pt x="2446782" y="1251204"/>
                  </a:lnTo>
                  <a:cubicBezTo>
                    <a:pt x="1355090" y="1627378"/>
                    <a:pt x="622554" y="2654808"/>
                    <a:pt x="622554" y="3809492"/>
                  </a:cubicBezTo>
                  <a:close/>
                </a:path>
              </a:pathLst>
            </a:custGeom>
            <a:solidFill>
              <a:srgbClr val="FFFFFF">
                <a:alpha val="15686"/>
              </a:srgbClr>
            </a:solidFill>
            <a:ln w="12700">
              <a:solidFill>
                <a:srgbClr val="000000"/>
              </a:solidFill>
            </a:ln>
          </p:spPr>
        </p:sp>
      </p:grpSp>
      <p:grpSp>
        <p:nvGrpSpPr>
          <p:cNvPr id="21" name="Group 21"/>
          <p:cNvGrpSpPr/>
          <p:nvPr/>
        </p:nvGrpSpPr>
        <p:grpSpPr>
          <a:xfrm>
            <a:off x="862735" y="2534211"/>
            <a:ext cx="5259323" cy="2756060"/>
            <a:chOff x="0" y="0"/>
            <a:chExt cx="7012431" cy="3674747"/>
          </a:xfrm>
        </p:grpSpPr>
        <p:sp>
          <p:nvSpPr>
            <p:cNvPr id="22" name="Freeform 22"/>
            <p:cNvSpPr/>
            <p:nvPr/>
          </p:nvSpPr>
          <p:spPr>
            <a:xfrm>
              <a:off x="0" y="0"/>
              <a:ext cx="7012432" cy="3674745"/>
            </a:xfrm>
            <a:custGeom>
              <a:avLst/>
              <a:gdLst/>
              <a:ahLst/>
              <a:cxnLst/>
              <a:rect l="l" t="t" r="r" b="b"/>
              <a:pathLst>
                <a:path w="7012432" h="3674745">
                  <a:moveTo>
                    <a:pt x="0" y="0"/>
                  </a:moveTo>
                  <a:lnTo>
                    <a:pt x="7012432" y="0"/>
                  </a:lnTo>
                  <a:lnTo>
                    <a:pt x="7012432" y="3674745"/>
                  </a:lnTo>
                  <a:lnTo>
                    <a:pt x="0" y="3674745"/>
                  </a:lnTo>
                  <a:close/>
                </a:path>
              </a:pathLst>
            </a:custGeom>
            <a:solidFill>
              <a:srgbClr val="FFFFFF">
                <a:alpha val="784"/>
              </a:srgbClr>
            </a:solidFill>
            <a:ln w="12700">
              <a:solidFill>
                <a:srgbClr val="000000"/>
              </a:solidFill>
            </a:ln>
          </p:spPr>
        </p:sp>
      </p:grpSp>
      <p:sp>
        <p:nvSpPr>
          <p:cNvPr id="23" name="AutoShape 23"/>
          <p:cNvSpPr/>
          <p:nvPr/>
        </p:nvSpPr>
        <p:spPr>
          <a:xfrm>
            <a:off x="6043162" y="4132441"/>
            <a:ext cx="986318" cy="19050"/>
          </a:xfrm>
          <a:prstGeom prst="line">
            <a:avLst/>
          </a:prstGeom>
          <a:ln w="19050" cap="rnd">
            <a:solidFill>
              <a:srgbClr val="FFFFFF">
                <a:alpha val="49804"/>
              </a:srgbClr>
            </a:solidFill>
            <a:prstDash val="solid"/>
            <a:headEnd type="none" w="sm" len="sm"/>
            <a:tailEnd type="oval" w="lg" len="lg"/>
          </a:ln>
        </p:spPr>
      </p:sp>
      <p:grpSp>
        <p:nvGrpSpPr>
          <p:cNvPr id="24" name="Group 24"/>
          <p:cNvGrpSpPr/>
          <p:nvPr/>
        </p:nvGrpSpPr>
        <p:grpSpPr>
          <a:xfrm>
            <a:off x="12173883" y="2500575"/>
            <a:ext cx="5259323" cy="2756060"/>
            <a:chOff x="0" y="0"/>
            <a:chExt cx="7012431" cy="3674747"/>
          </a:xfrm>
        </p:grpSpPr>
        <p:sp>
          <p:nvSpPr>
            <p:cNvPr id="25" name="Freeform 25"/>
            <p:cNvSpPr/>
            <p:nvPr/>
          </p:nvSpPr>
          <p:spPr>
            <a:xfrm>
              <a:off x="0" y="0"/>
              <a:ext cx="7012432" cy="3674745"/>
            </a:xfrm>
            <a:custGeom>
              <a:avLst/>
              <a:gdLst/>
              <a:ahLst/>
              <a:cxnLst/>
              <a:rect l="l" t="t" r="r" b="b"/>
              <a:pathLst>
                <a:path w="7012432" h="3674745">
                  <a:moveTo>
                    <a:pt x="0" y="0"/>
                  </a:moveTo>
                  <a:lnTo>
                    <a:pt x="7012432" y="0"/>
                  </a:lnTo>
                  <a:lnTo>
                    <a:pt x="7012432" y="3674745"/>
                  </a:lnTo>
                  <a:lnTo>
                    <a:pt x="0" y="3674745"/>
                  </a:lnTo>
                  <a:close/>
                </a:path>
              </a:pathLst>
            </a:custGeom>
            <a:solidFill>
              <a:srgbClr val="FFFFFF">
                <a:alpha val="784"/>
              </a:srgbClr>
            </a:solidFill>
            <a:ln w="12700">
              <a:solidFill>
                <a:srgbClr val="000000"/>
              </a:solidFill>
            </a:ln>
          </p:spPr>
        </p:sp>
      </p:grpSp>
      <p:sp>
        <p:nvSpPr>
          <p:cNvPr id="26" name="AutoShape 26"/>
          <p:cNvSpPr/>
          <p:nvPr/>
        </p:nvSpPr>
        <p:spPr>
          <a:xfrm>
            <a:off x="11233291" y="4097613"/>
            <a:ext cx="1016637" cy="19050"/>
          </a:xfrm>
          <a:prstGeom prst="line">
            <a:avLst/>
          </a:prstGeom>
          <a:ln w="19050" cap="rnd">
            <a:solidFill>
              <a:srgbClr val="FFFFFF">
                <a:alpha val="49804"/>
              </a:srgbClr>
            </a:solidFill>
            <a:prstDash val="solid"/>
            <a:headEnd type="none" w="sm" len="sm"/>
            <a:tailEnd type="oval" w="lg" len="lg"/>
          </a:ln>
        </p:spPr>
      </p:sp>
      <p:grpSp>
        <p:nvGrpSpPr>
          <p:cNvPr id="27" name="Group 27"/>
          <p:cNvGrpSpPr/>
          <p:nvPr/>
        </p:nvGrpSpPr>
        <p:grpSpPr>
          <a:xfrm>
            <a:off x="862734" y="6280578"/>
            <a:ext cx="5259323" cy="2756060"/>
            <a:chOff x="0" y="0"/>
            <a:chExt cx="7012431" cy="3674747"/>
          </a:xfrm>
        </p:grpSpPr>
        <p:sp>
          <p:nvSpPr>
            <p:cNvPr id="28" name="Freeform 28"/>
            <p:cNvSpPr/>
            <p:nvPr/>
          </p:nvSpPr>
          <p:spPr>
            <a:xfrm>
              <a:off x="0" y="0"/>
              <a:ext cx="7012432" cy="3674745"/>
            </a:xfrm>
            <a:custGeom>
              <a:avLst/>
              <a:gdLst/>
              <a:ahLst/>
              <a:cxnLst/>
              <a:rect l="l" t="t" r="r" b="b"/>
              <a:pathLst>
                <a:path w="7012432" h="3674745">
                  <a:moveTo>
                    <a:pt x="0" y="0"/>
                  </a:moveTo>
                  <a:lnTo>
                    <a:pt x="7012432" y="0"/>
                  </a:lnTo>
                  <a:lnTo>
                    <a:pt x="7012432" y="3674745"/>
                  </a:lnTo>
                  <a:lnTo>
                    <a:pt x="0" y="3674745"/>
                  </a:lnTo>
                  <a:close/>
                </a:path>
              </a:pathLst>
            </a:custGeom>
            <a:solidFill>
              <a:srgbClr val="FFFFFF">
                <a:alpha val="784"/>
              </a:srgbClr>
            </a:solidFill>
            <a:ln w="12700">
              <a:solidFill>
                <a:srgbClr val="000000"/>
              </a:solidFill>
            </a:ln>
          </p:spPr>
        </p:sp>
      </p:grpSp>
      <p:sp>
        <p:nvSpPr>
          <p:cNvPr id="29" name="AutoShape 29"/>
          <p:cNvSpPr/>
          <p:nvPr/>
        </p:nvSpPr>
        <p:spPr>
          <a:xfrm>
            <a:off x="6083962" y="7518581"/>
            <a:ext cx="904715" cy="19050"/>
          </a:xfrm>
          <a:prstGeom prst="line">
            <a:avLst/>
          </a:prstGeom>
          <a:ln w="19050" cap="rnd">
            <a:solidFill>
              <a:srgbClr val="FFFFFF">
                <a:alpha val="49804"/>
              </a:srgbClr>
            </a:solidFill>
            <a:prstDash val="solid"/>
            <a:headEnd type="none" w="sm" len="sm"/>
            <a:tailEnd type="oval" w="lg" len="lg"/>
          </a:ln>
        </p:spPr>
      </p:sp>
      <p:grpSp>
        <p:nvGrpSpPr>
          <p:cNvPr id="30" name="Group 30"/>
          <p:cNvGrpSpPr/>
          <p:nvPr/>
        </p:nvGrpSpPr>
        <p:grpSpPr>
          <a:xfrm>
            <a:off x="12173883" y="6280578"/>
            <a:ext cx="5259323" cy="2756060"/>
            <a:chOff x="0" y="0"/>
            <a:chExt cx="7012431" cy="3674747"/>
          </a:xfrm>
        </p:grpSpPr>
        <p:sp>
          <p:nvSpPr>
            <p:cNvPr id="31" name="Freeform 31"/>
            <p:cNvSpPr/>
            <p:nvPr/>
          </p:nvSpPr>
          <p:spPr>
            <a:xfrm>
              <a:off x="0" y="0"/>
              <a:ext cx="7012432" cy="3674745"/>
            </a:xfrm>
            <a:custGeom>
              <a:avLst/>
              <a:gdLst/>
              <a:ahLst/>
              <a:cxnLst/>
              <a:rect l="l" t="t" r="r" b="b"/>
              <a:pathLst>
                <a:path w="7012432" h="3674745">
                  <a:moveTo>
                    <a:pt x="0" y="0"/>
                  </a:moveTo>
                  <a:lnTo>
                    <a:pt x="7012432" y="0"/>
                  </a:lnTo>
                  <a:lnTo>
                    <a:pt x="7012432" y="3674745"/>
                  </a:lnTo>
                  <a:lnTo>
                    <a:pt x="0" y="3674745"/>
                  </a:lnTo>
                  <a:close/>
                </a:path>
              </a:pathLst>
            </a:custGeom>
            <a:solidFill>
              <a:srgbClr val="FFFFFF">
                <a:alpha val="784"/>
              </a:srgbClr>
            </a:solidFill>
            <a:ln w="12700">
              <a:solidFill>
                <a:srgbClr val="000000"/>
              </a:solidFill>
            </a:ln>
          </p:spPr>
        </p:sp>
      </p:grpSp>
      <p:sp>
        <p:nvSpPr>
          <p:cNvPr id="32" name="AutoShape 32"/>
          <p:cNvSpPr/>
          <p:nvPr/>
        </p:nvSpPr>
        <p:spPr>
          <a:xfrm>
            <a:off x="11307264" y="7518581"/>
            <a:ext cx="904714" cy="19050"/>
          </a:xfrm>
          <a:prstGeom prst="line">
            <a:avLst/>
          </a:prstGeom>
          <a:ln w="19050" cap="rnd">
            <a:solidFill>
              <a:srgbClr val="FFFFFF">
                <a:alpha val="49804"/>
              </a:srgbClr>
            </a:solidFill>
            <a:prstDash val="solid"/>
            <a:headEnd type="none" w="sm" len="sm"/>
            <a:tailEnd type="oval" w="lg" len="lg"/>
          </a:ln>
        </p:spPr>
      </p:sp>
      <p:grpSp>
        <p:nvGrpSpPr>
          <p:cNvPr id="33" name="Group 33"/>
          <p:cNvGrpSpPr/>
          <p:nvPr/>
        </p:nvGrpSpPr>
        <p:grpSpPr>
          <a:xfrm>
            <a:off x="894812" y="247085"/>
            <a:ext cx="16466348" cy="1494518"/>
            <a:chOff x="0" y="0"/>
            <a:chExt cx="21955131" cy="1992691"/>
          </a:xfrm>
        </p:grpSpPr>
        <p:sp>
          <p:nvSpPr>
            <p:cNvPr id="34" name="Freeform 34"/>
            <p:cNvSpPr/>
            <p:nvPr/>
          </p:nvSpPr>
          <p:spPr>
            <a:xfrm>
              <a:off x="0" y="0"/>
              <a:ext cx="21955131" cy="1992691"/>
            </a:xfrm>
            <a:custGeom>
              <a:avLst/>
              <a:gdLst/>
              <a:ahLst/>
              <a:cxnLst/>
              <a:rect l="l" t="t" r="r" b="b"/>
              <a:pathLst>
                <a:path w="21955131" h="1992691">
                  <a:moveTo>
                    <a:pt x="0" y="0"/>
                  </a:moveTo>
                  <a:lnTo>
                    <a:pt x="21955131" y="0"/>
                  </a:lnTo>
                  <a:lnTo>
                    <a:pt x="21955131" y="1992691"/>
                  </a:lnTo>
                  <a:lnTo>
                    <a:pt x="0" y="1992691"/>
                  </a:lnTo>
                  <a:close/>
                </a:path>
              </a:pathLst>
            </a:custGeom>
            <a:solidFill>
              <a:srgbClr val="000000">
                <a:alpha val="0"/>
              </a:srgbClr>
            </a:solidFill>
          </p:spPr>
        </p:sp>
        <p:sp>
          <p:nvSpPr>
            <p:cNvPr id="35" name="TextBox 35"/>
            <p:cNvSpPr txBox="1"/>
            <p:nvPr/>
          </p:nvSpPr>
          <p:spPr>
            <a:xfrm>
              <a:off x="0" y="0"/>
              <a:ext cx="21955131" cy="1992691"/>
            </a:xfrm>
            <a:prstGeom prst="rect">
              <a:avLst/>
            </a:prstGeom>
          </p:spPr>
          <p:txBody>
            <a:bodyPr lIns="0" tIns="0" rIns="0" bIns="0" rtlCol="0" anchor="ctr"/>
            <a:lstStyle/>
            <a:p>
              <a:pPr algn="ctr">
                <a:lnSpc>
                  <a:spcPts val="10565"/>
                </a:lnSpc>
              </a:pPr>
              <a:r>
                <a:rPr lang="en-US" sz="8804" spc="300">
                  <a:solidFill>
                    <a:srgbClr val="3EA3F8"/>
                  </a:solidFill>
                  <a:latin typeface="Bebas Neue"/>
                  <a:ea typeface="Bebas Neue"/>
                  <a:cs typeface="Bebas Neue"/>
                  <a:sym typeface="Bebas Neue"/>
                </a:rPr>
                <a:t>ALGORITHM </a:t>
              </a:r>
              <a:r>
                <a:rPr lang="en-US" sz="8804" spc="300">
                  <a:solidFill>
                    <a:srgbClr val="FFFFFF"/>
                  </a:solidFill>
                  <a:latin typeface="Bebas Neue"/>
                  <a:ea typeface="Bebas Neue"/>
                  <a:cs typeface="Bebas Neue"/>
                  <a:sym typeface="Bebas Neue"/>
                </a:rPr>
                <a:t>FLOW</a:t>
              </a:r>
            </a:p>
          </p:txBody>
        </p:sp>
      </p:grpSp>
      <p:grpSp>
        <p:nvGrpSpPr>
          <p:cNvPr id="36" name="Group 36"/>
          <p:cNvGrpSpPr/>
          <p:nvPr/>
        </p:nvGrpSpPr>
        <p:grpSpPr>
          <a:xfrm>
            <a:off x="1006826" y="2715070"/>
            <a:ext cx="4993940" cy="647987"/>
            <a:chOff x="0" y="0"/>
            <a:chExt cx="6658587" cy="863983"/>
          </a:xfrm>
        </p:grpSpPr>
        <p:sp>
          <p:nvSpPr>
            <p:cNvPr id="37" name="Freeform 37"/>
            <p:cNvSpPr/>
            <p:nvPr/>
          </p:nvSpPr>
          <p:spPr>
            <a:xfrm>
              <a:off x="0" y="0"/>
              <a:ext cx="6658587" cy="863983"/>
            </a:xfrm>
            <a:custGeom>
              <a:avLst/>
              <a:gdLst/>
              <a:ahLst/>
              <a:cxnLst/>
              <a:rect l="l" t="t" r="r" b="b"/>
              <a:pathLst>
                <a:path w="6658587" h="863983">
                  <a:moveTo>
                    <a:pt x="0" y="0"/>
                  </a:moveTo>
                  <a:lnTo>
                    <a:pt x="6658587" y="0"/>
                  </a:lnTo>
                  <a:lnTo>
                    <a:pt x="6658587" y="863983"/>
                  </a:lnTo>
                  <a:lnTo>
                    <a:pt x="0" y="863983"/>
                  </a:lnTo>
                  <a:close/>
                </a:path>
              </a:pathLst>
            </a:custGeom>
            <a:solidFill>
              <a:srgbClr val="000000">
                <a:alpha val="0"/>
              </a:srgbClr>
            </a:solidFill>
          </p:spPr>
        </p:sp>
        <p:sp>
          <p:nvSpPr>
            <p:cNvPr id="38" name="TextBox 38"/>
            <p:cNvSpPr txBox="1"/>
            <p:nvPr/>
          </p:nvSpPr>
          <p:spPr>
            <a:xfrm>
              <a:off x="0" y="0"/>
              <a:ext cx="6658587" cy="863983"/>
            </a:xfrm>
            <a:prstGeom prst="rect">
              <a:avLst/>
            </a:prstGeom>
          </p:spPr>
          <p:txBody>
            <a:bodyPr lIns="0" tIns="0" rIns="0" bIns="0" rtlCol="0" anchor="ctr"/>
            <a:lstStyle/>
            <a:p>
              <a:pPr algn="l">
                <a:lnSpc>
                  <a:spcPts val="5282"/>
                </a:lnSpc>
              </a:pPr>
              <a:r>
                <a:rPr lang="en-US" sz="4402">
                  <a:solidFill>
                    <a:srgbClr val="3EA3F8"/>
                  </a:solidFill>
                  <a:latin typeface="Bebas Neue"/>
                  <a:ea typeface="Bebas Neue"/>
                  <a:cs typeface="Bebas Neue"/>
                  <a:sym typeface="Bebas Neue"/>
                </a:rPr>
                <a:t>Deep Learning </a:t>
              </a:r>
            </a:p>
          </p:txBody>
        </p:sp>
      </p:grpSp>
      <p:sp>
        <p:nvSpPr>
          <p:cNvPr id="39" name="TextBox 39"/>
          <p:cNvSpPr txBox="1"/>
          <p:nvPr/>
        </p:nvSpPr>
        <p:spPr>
          <a:xfrm>
            <a:off x="1170101" y="3435172"/>
            <a:ext cx="4667390" cy="1613751"/>
          </a:xfrm>
          <a:prstGeom prst="rect">
            <a:avLst/>
          </a:prstGeom>
        </p:spPr>
        <p:txBody>
          <a:bodyPr lIns="0" tIns="0" rIns="0" bIns="0" rtlCol="0" anchor="t">
            <a:spAutoFit/>
          </a:bodyPr>
          <a:lstStyle/>
          <a:p>
            <a:pPr algn="l">
              <a:lnSpc>
                <a:spcPts val="2881"/>
              </a:lnSpc>
            </a:pPr>
            <a:r>
              <a:rPr lang="en-US" sz="2401">
                <a:solidFill>
                  <a:srgbClr val="FFFFFF"/>
                </a:solidFill>
                <a:latin typeface="Roboto"/>
                <a:ea typeface="Roboto"/>
                <a:cs typeface="Roboto"/>
                <a:sym typeface="Roboto"/>
              </a:rPr>
              <a:t>For </a:t>
            </a:r>
            <a:r>
              <a:rPr lang="en-US" sz="2401" b="1" u="sng">
                <a:solidFill>
                  <a:srgbClr val="FFFFFF"/>
                </a:solidFill>
                <a:latin typeface="Roboto Bold"/>
                <a:ea typeface="Roboto Bold"/>
                <a:cs typeface="Roboto Bold"/>
                <a:sym typeface="Roboto Bold"/>
              </a:rPr>
              <a:t>Detection &amp; Classification</a:t>
            </a:r>
            <a:r>
              <a:rPr lang="en-US" sz="2401">
                <a:solidFill>
                  <a:srgbClr val="FFFFFF"/>
                </a:solidFill>
                <a:latin typeface="Roboto"/>
                <a:ea typeface="Roboto"/>
                <a:cs typeface="Roboto"/>
                <a:sym typeface="Roboto"/>
              </a:rPr>
              <a:t>:</a:t>
            </a:r>
          </a:p>
          <a:p>
            <a:pPr algn="l">
              <a:lnSpc>
                <a:spcPts val="2881"/>
              </a:lnSpc>
            </a:pPr>
            <a:r>
              <a:rPr lang="en-US" sz="2401">
                <a:solidFill>
                  <a:srgbClr val="FFFFFF"/>
                </a:solidFill>
                <a:latin typeface="Roboto"/>
                <a:ea typeface="Roboto"/>
                <a:cs typeface="Roboto"/>
                <a:sym typeface="Roboto"/>
              </a:rPr>
              <a:t>We are using YOLO (You Only Look Once) Algorithm which contains many CNN based layers.</a:t>
            </a:r>
          </a:p>
        </p:txBody>
      </p:sp>
      <p:sp>
        <p:nvSpPr>
          <p:cNvPr id="40" name="TextBox 40"/>
          <p:cNvSpPr txBox="1"/>
          <p:nvPr/>
        </p:nvSpPr>
        <p:spPr>
          <a:xfrm>
            <a:off x="1026010" y="1625542"/>
            <a:ext cx="16171875" cy="413088"/>
          </a:xfrm>
          <a:prstGeom prst="rect">
            <a:avLst/>
          </a:prstGeom>
        </p:spPr>
        <p:txBody>
          <a:bodyPr lIns="0" tIns="0" rIns="0" bIns="0" rtlCol="0" anchor="t">
            <a:spAutoFit/>
          </a:bodyPr>
          <a:lstStyle/>
          <a:p>
            <a:pPr algn="ctr">
              <a:lnSpc>
                <a:spcPts val="3361"/>
              </a:lnSpc>
            </a:pPr>
            <a:r>
              <a:rPr lang="en-US" sz="2801">
                <a:solidFill>
                  <a:srgbClr val="FFFFFF">
                    <a:alpha val="80000"/>
                  </a:srgbClr>
                </a:solidFill>
                <a:latin typeface="Bebas Neue"/>
                <a:ea typeface="Bebas Neue"/>
                <a:cs typeface="Bebas Neue"/>
                <a:sym typeface="Bebas Neue"/>
              </a:rPr>
              <a:t>Algorithms Process Flow for every 1 Complete Cycle</a:t>
            </a:r>
          </a:p>
        </p:txBody>
      </p:sp>
      <p:grpSp>
        <p:nvGrpSpPr>
          <p:cNvPr id="41" name="Group 41"/>
          <p:cNvGrpSpPr/>
          <p:nvPr/>
        </p:nvGrpSpPr>
        <p:grpSpPr>
          <a:xfrm>
            <a:off x="12317974" y="2681435"/>
            <a:ext cx="4993940" cy="647987"/>
            <a:chOff x="0" y="0"/>
            <a:chExt cx="6658587" cy="863983"/>
          </a:xfrm>
        </p:grpSpPr>
        <p:sp>
          <p:nvSpPr>
            <p:cNvPr id="42" name="Freeform 42"/>
            <p:cNvSpPr/>
            <p:nvPr/>
          </p:nvSpPr>
          <p:spPr>
            <a:xfrm>
              <a:off x="0" y="0"/>
              <a:ext cx="6658587" cy="863983"/>
            </a:xfrm>
            <a:custGeom>
              <a:avLst/>
              <a:gdLst/>
              <a:ahLst/>
              <a:cxnLst/>
              <a:rect l="l" t="t" r="r" b="b"/>
              <a:pathLst>
                <a:path w="6658587" h="863983">
                  <a:moveTo>
                    <a:pt x="0" y="0"/>
                  </a:moveTo>
                  <a:lnTo>
                    <a:pt x="6658587" y="0"/>
                  </a:lnTo>
                  <a:lnTo>
                    <a:pt x="6658587" y="863983"/>
                  </a:lnTo>
                  <a:lnTo>
                    <a:pt x="0" y="863983"/>
                  </a:lnTo>
                  <a:close/>
                </a:path>
              </a:pathLst>
            </a:custGeom>
            <a:solidFill>
              <a:srgbClr val="000000">
                <a:alpha val="0"/>
              </a:srgbClr>
            </a:solidFill>
          </p:spPr>
        </p:sp>
        <p:sp>
          <p:nvSpPr>
            <p:cNvPr id="43" name="TextBox 43"/>
            <p:cNvSpPr txBox="1"/>
            <p:nvPr/>
          </p:nvSpPr>
          <p:spPr>
            <a:xfrm>
              <a:off x="0" y="0"/>
              <a:ext cx="6658587" cy="863983"/>
            </a:xfrm>
            <a:prstGeom prst="rect">
              <a:avLst/>
            </a:prstGeom>
          </p:spPr>
          <p:txBody>
            <a:bodyPr lIns="0" tIns="0" rIns="0" bIns="0" rtlCol="0" anchor="ctr"/>
            <a:lstStyle/>
            <a:p>
              <a:pPr algn="l">
                <a:lnSpc>
                  <a:spcPts val="5282"/>
                </a:lnSpc>
              </a:pPr>
              <a:r>
                <a:rPr lang="en-US" sz="4402">
                  <a:solidFill>
                    <a:srgbClr val="3EA3F8"/>
                  </a:solidFill>
                  <a:latin typeface="Bebas Neue"/>
                  <a:ea typeface="Bebas Neue"/>
                  <a:cs typeface="Bebas Neue"/>
                  <a:sym typeface="Bebas Neue"/>
                </a:rPr>
                <a:t>Computer Vision</a:t>
              </a:r>
            </a:p>
          </p:txBody>
        </p:sp>
      </p:grpSp>
      <p:sp>
        <p:nvSpPr>
          <p:cNvPr id="44" name="TextBox 44"/>
          <p:cNvSpPr txBox="1"/>
          <p:nvPr/>
        </p:nvSpPr>
        <p:spPr>
          <a:xfrm>
            <a:off x="12481249" y="3401536"/>
            <a:ext cx="4667390" cy="1613751"/>
          </a:xfrm>
          <a:prstGeom prst="rect">
            <a:avLst/>
          </a:prstGeom>
        </p:spPr>
        <p:txBody>
          <a:bodyPr lIns="0" tIns="0" rIns="0" bIns="0" rtlCol="0" anchor="t">
            <a:spAutoFit/>
          </a:bodyPr>
          <a:lstStyle/>
          <a:p>
            <a:pPr algn="l">
              <a:lnSpc>
                <a:spcPts val="2761"/>
              </a:lnSpc>
            </a:pPr>
            <a:r>
              <a:rPr lang="en-US" sz="2301">
                <a:solidFill>
                  <a:srgbClr val="FFFFFF"/>
                </a:solidFill>
                <a:latin typeface="Roboto"/>
                <a:ea typeface="Roboto"/>
                <a:cs typeface="Roboto"/>
                <a:sym typeface="Roboto"/>
              </a:rPr>
              <a:t>There are few techniques In </a:t>
            </a:r>
            <a:r>
              <a:rPr lang="en-US" sz="2301" b="1">
                <a:solidFill>
                  <a:srgbClr val="FFFFFF"/>
                </a:solidFill>
                <a:latin typeface="Roboto Bold"/>
                <a:ea typeface="Roboto Bold"/>
                <a:cs typeface="Roboto Bold"/>
                <a:sym typeface="Roboto Bold"/>
              </a:rPr>
              <a:t>OpenCV</a:t>
            </a:r>
            <a:r>
              <a:rPr lang="en-US" sz="2301">
                <a:solidFill>
                  <a:srgbClr val="FFFFFF"/>
                </a:solidFill>
                <a:latin typeface="Roboto"/>
                <a:ea typeface="Roboto"/>
                <a:cs typeface="Roboto"/>
                <a:sym typeface="Roboto"/>
              </a:rPr>
              <a:t> used for </a:t>
            </a:r>
            <a:r>
              <a:rPr lang="en-US" sz="2301" b="1" u="sng">
                <a:solidFill>
                  <a:srgbClr val="FFFFFF"/>
                </a:solidFill>
                <a:latin typeface="Roboto Bold"/>
                <a:ea typeface="Roboto Bold"/>
                <a:cs typeface="Roboto Bold"/>
                <a:sym typeface="Roboto Bold"/>
              </a:rPr>
              <a:t>Segmentation</a:t>
            </a:r>
            <a:r>
              <a:rPr lang="en-US" sz="2301">
                <a:solidFill>
                  <a:srgbClr val="FFFFFF"/>
                </a:solidFill>
                <a:latin typeface="Roboto"/>
                <a:ea typeface="Roboto"/>
                <a:cs typeface="Roboto"/>
                <a:sym typeface="Roboto"/>
              </a:rPr>
              <a:t>:</a:t>
            </a:r>
          </a:p>
          <a:p>
            <a:pPr algn="l">
              <a:lnSpc>
                <a:spcPts val="2761"/>
              </a:lnSpc>
            </a:pPr>
            <a:r>
              <a:rPr lang="en-US" sz="2301">
                <a:solidFill>
                  <a:srgbClr val="FFFFFF"/>
                </a:solidFill>
                <a:latin typeface="Roboto"/>
                <a:ea typeface="Roboto"/>
                <a:cs typeface="Roboto"/>
                <a:sym typeface="Roboto"/>
              </a:rPr>
              <a:t>Thresholding ,Contours finding, and some image pre processing filters</a:t>
            </a:r>
          </a:p>
        </p:txBody>
      </p:sp>
      <p:grpSp>
        <p:nvGrpSpPr>
          <p:cNvPr id="45" name="Group 45"/>
          <p:cNvGrpSpPr/>
          <p:nvPr/>
        </p:nvGrpSpPr>
        <p:grpSpPr>
          <a:xfrm>
            <a:off x="1006825" y="6461437"/>
            <a:ext cx="4993940" cy="647987"/>
            <a:chOff x="0" y="0"/>
            <a:chExt cx="6658587" cy="863983"/>
          </a:xfrm>
        </p:grpSpPr>
        <p:sp>
          <p:nvSpPr>
            <p:cNvPr id="46" name="Freeform 46"/>
            <p:cNvSpPr/>
            <p:nvPr/>
          </p:nvSpPr>
          <p:spPr>
            <a:xfrm>
              <a:off x="0" y="0"/>
              <a:ext cx="6658587" cy="863983"/>
            </a:xfrm>
            <a:custGeom>
              <a:avLst/>
              <a:gdLst/>
              <a:ahLst/>
              <a:cxnLst/>
              <a:rect l="l" t="t" r="r" b="b"/>
              <a:pathLst>
                <a:path w="6658587" h="863983">
                  <a:moveTo>
                    <a:pt x="0" y="0"/>
                  </a:moveTo>
                  <a:lnTo>
                    <a:pt x="6658587" y="0"/>
                  </a:lnTo>
                  <a:lnTo>
                    <a:pt x="6658587" y="863983"/>
                  </a:lnTo>
                  <a:lnTo>
                    <a:pt x="0" y="863983"/>
                  </a:lnTo>
                  <a:close/>
                </a:path>
              </a:pathLst>
            </a:custGeom>
            <a:solidFill>
              <a:srgbClr val="000000">
                <a:alpha val="0"/>
              </a:srgbClr>
            </a:solidFill>
          </p:spPr>
        </p:sp>
        <p:sp>
          <p:nvSpPr>
            <p:cNvPr id="47" name="TextBox 47"/>
            <p:cNvSpPr txBox="1"/>
            <p:nvPr/>
          </p:nvSpPr>
          <p:spPr>
            <a:xfrm>
              <a:off x="0" y="0"/>
              <a:ext cx="6658587" cy="863983"/>
            </a:xfrm>
            <a:prstGeom prst="rect">
              <a:avLst/>
            </a:prstGeom>
          </p:spPr>
          <p:txBody>
            <a:bodyPr lIns="0" tIns="0" rIns="0" bIns="0" rtlCol="0" anchor="ctr"/>
            <a:lstStyle/>
            <a:p>
              <a:pPr algn="l">
                <a:lnSpc>
                  <a:spcPts val="5282"/>
                </a:lnSpc>
              </a:pPr>
              <a:r>
                <a:rPr lang="en-US" sz="4402">
                  <a:solidFill>
                    <a:srgbClr val="3EA3F8"/>
                  </a:solidFill>
                  <a:latin typeface="Bebas Neue"/>
                  <a:ea typeface="Bebas Neue"/>
                  <a:cs typeface="Bebas Neue"/>
                  <a:sym typeface="Bebas Neue"/>
                </a:rPr>
                <a:t>Display The Calories </a:t>
              </a:r>
            </a:p>
          </p:txBody>
        </p:sp>
      </p:grpSp>
      <p:sp>
        <p:nvSpPr>
          <p:cNvPr id="48" name="TextBox 48"/>
          <p:cNvSpPr txBox="1"/>
          <p:nvPr/>
        </p:nvSpPr>
        <p:spPr>
          <a:xfrm>
            <a:off x="1170100" y="7181539"/>
            <a:ext cx="4667390" cy="1613751"/>
          </a:xfrm>
          <a:prstGeom prst="rect">
            <a:avLst/>
          </a:prstGeom>
        </p:spPr>
        <p:txBody>
          <a:bodyPr lIns="0" tIns="0" rIns="0" bIns="0" rtlCol="0" anchor="t">
            <a:spAutoFit/>
          </a:bodyPr>
          <a:lstStyle/>
          <a:p>
            <a:pPr algn="l">
              <a:lnSpc>
                <a:spcPts val="2761"/>
              </a:lnSpc>
            </a:pPr>
            <a:r>
              <a:rPr lang="en-US" sz="2301">
                <a:solidFill>
                  <a:srgbClr val="FFFFFF"/>
                </a:solidFill>
                <a:latin typeface="Roboto"/>
                <a:ea typeface="Roboto"/>
                <a:cs typeface="Roboto"/>
                <a:sym typeface="Roboto"/>
              </a:rPr>
              <a:t>Display the Approximate Amount Of Calories Of That Food Object Predicted By Our System. If Required Run The System Again For New Calculations </a:t>
            </a:r>
          </a:p>
        </p:txBody>
      </p:sp>
      <p:grpSp>
        <p:nvGrpSpPr>
          <p:cNvPr id="49" name="Group 49"/>
          <p:cNvGrpSpPr/>
          <p:nvPr/>
        </p:nvGrpSpPr>
        <p:grpSpPr>
          <a:xfrm>
            <a:off x="12317974" y="6461437"/>
            <a:ext cx="4993940" cy="647987"/>
            <a:chOff x="0" y="0"/>
            <a:chExt cx="6658587" cy="863983"/>
          </a:xfrm>
        </p:grpSpPr>
        <p:sp>
          <p:nvSpPr>
            <p:cNvPr id="50" name="Freeform 50"/>
            <p:cNvSpPr/>
            <p:nvPr/>
          </p:nvSpPr>
          <p:spPr>
            <a:xfrm>
              <a:off x="0" y="0"/>
              <a:ext cx="6658587" cy="863983"/>
            </a:xfrm>
            <a:custGeom>
              <a:avLst/>
              <a:gdLst/>
              <a:ahLst/>
              <a:cxnLst/>
              <a:rect l="l" t="t" r="r" b="b"/>
              <a:pathLst>
                <a:path w="6658587" h="863983">
                  <a:moveTo>
                    <a:pt x="0" y="0"/>
                  </a:moveTo>
                  <a:lnTo>
                    <a:pt x="6658587" y="0"/>
                  </a:lnTo>
                  <a:lnTo>
                    <a:pt x="6658587" y="863983"/>
                  </a:lnTo>
                  <a:lnTo>
                    <a:pt x="0" y="863983"/>
                  </a:lnTo>
                  <a:close/>
                </a:path>
              </a:pathLst>
            </a:custGeom>
            <a:solidFill>
              <a:srgbClr val="000000">
                <a:alpha val="0"/>
              </a:srgbClr>
            </a:solidFill>
          </p:spPr>
        </p:sp>
        <p:sp>
          <p:nvSpPr>
            <p:cNvPr id="51" name="TextBox 51"/>
            <p:cNvSpPr txBox="1"/>
            <p:nvPr/>
          </p:nvSpPr>
          <p:spPr>
            <a:xfrm>
              <a:off x="0" y="0"/>
              <a:ext cx="6658587" cy="863983"/>
            </a:xfrm>
            <a:prstGeom prst="rect">
              <a:avLst/>
            </a:prstGeom>
          </p:spPr>
          <p:txBody>
            <a:bodyPr lIns="0" tIns="0" rIns="0" bIns="0" rtlCol="0" anchor="ctr"/>
            <a:lstStyle/>
            <a:p>
              <a:pPr algn="l">
                <a:lnSpc>
                  <a:spcPts val="5282"/>
                </a:lnSpc>
              </a:pPr>
              <a:r>
                <a:rPr lang="en-US" sz="4402">
                  <a:solidFill>
                    <a:srgbClr val="3EA3F8"/>
                  </a:solidFill>
                  <a:latin typeface="Bebas Neue"/>
                  <a:ea typeface="Bebas Neue"/>
                  <a:cs typeface="Bebas Neue"/>
                  <a:sym typeface="Bebas Neue"/>
                </a:rPr>
                <a:t>Calculation :</a:t>
              </a:r>
            </a:p>
          </p:txBody>
        </p:sp>
      </p:grpSp>
      <p:sp>
        <p:nvSpPr>
          <p:cNvPr id="52" name="TextBox 52"/>
          <p:cNvSpPr txBox="1"/>
          <p:nvPr/>
        </p:nvSpPr>
        <p:spPr>
          <a:xfrm>
            <a:off x="12481249" y="7181539"/>
            <a:ext cx="4667390" cy="1613751"/>
          </a:xfrm>
          <a:prstGeom prst="rect">
            <a:avLst/>
          </a:prstGeom>
        </p:spPr>
        <p:txBody>
          <a:bodyPr lIns="0" tIns="0" rIns="0" bIns="0" rtlCol="0" anchor="t">
            <a:spAutoFit/>
          </a:bodyPr>
          <a:lstStyle/>
          <a:p>
            <a:pPr algn="l">
              <a:lnSpc>
                <a:spcPts val="2881"/>
              </a:lnSpc>
            </a:pPr>
            <a:r>
              <a:rPr lang="en-US" sz="2401">
                <a:solidFill>
                  <a:srgbClr val="FFFFFF"/>
                </a:solidFill>
                <a:latin typeface="Roboto"/>
                <a:ea typeface="Roboto"/>
                <a:cs typeface="Roboto"/>
                <a:sym typeface="Roboto"/>
              </a:rPr>
              <a:t>Now Our Model Have Pre-defined  Referance Object Area, Food Area  and required values that will help for Calculating Calories.</a:t>
            </a:r>
          </a:p>
          <a:p>
            <a:pPr algn="l">
              <a:lnSpc>
                <a:spcPts val="2881"/>
              </a:lnSpc>
            </a:pPr>
            <a:endParaRPr lang="en-US" sz="2401">
              <a:solidFill>
                <a:srgbClr val="FFFFFF"/>
              </a:solidFill>
              <a:latin typeface="Roboto"/>
              <a:ea typeface="Roboto"/>
              <a:cs typeface="Roboto"/>
              <a:sym typeface="Roboto"/>
            </a:endParaRPr>
          </a:p>
        </p:txBody>
      </p:sp>
      <p:grpSp>
        <p:nvGrpSpPr>
          <p:cNvPr id="53" name="Group 53"/>
          <p:cNvGrpSpPr/>
          <p:nvPr/>
        </p:nvGrpSpPr>
        <p:grpSpPr>
          <a:xfrm>
            <a:off x="7526946" y="5291363"/>
            <a:ext cx="3314094" cy="1296819"/>
            <a:chOff x="0" y="0"/>
            <a:chExt cx="4418792" cy="1729093"/>
          </a:xfrm>
        </p:grpSpPr>
        <p:sp>
          <p:nvSpPr>
            <p:cNvPr id="54" name="Freeform 54"/>
            <p:cNvSpPr/>
            <p:nvPr/>
          </p:nvSpPr>
          <p:spPr>
            <a:xfrm>
              <a:off x="0" y="0"/>
              <a:ext cx="4418792" cy="1729093"/>
            </a:xfrm>
            <a:custGeom>
              <a:avLst/>
              <a:gdLst/>
              <a:ahLst/>
              <a:cxnLst/>
              <a:rect l="l" t="t" r="r" b="b"/>
              <a:pathLst>
                <a:path w="4418792" h="1729093">
                  <a:moveTo>
                    <a:pt x="0" y="0"/>
                  </a:moveTo>
                  <a:lnTo>
                    <a:pt x="4418792" y="0"/>
                  </a:lnTo>
                  <a:lnTo>
                    <a:pt x="4418792" y="1729093"/>
                  </a:lnTo>
                  <a:lnTo>
                    <a:pt x="0" y="1729093"/>
                  </a:lnTo>
                  <a:close/>
                </a:path>
              </a:pathLst>
            </a:custGeom>
            <a:solidFill>
              <a:srgbClr val="000000">
                <a:alpha val="0"/>
              </a:srgbClr>
            </a:solidFill>
          </p:spPr>
        </p:sp>
        <p:sp>
          <p:nvSpPr>
            <p:cNvPr id="55" name="TextBox 55"/>
            <p:cNvSpPr txBox="1"/>
            <p:nvPr/>
          </p:nvSpPr>
          <p:spPr>
            <a:xfrm>
              <a:off x="0" y="114300"/>
              <a:ext cx="4418792" cy="1614793"/>
            </a:xfrm>
            <a:prstGeom prst="rect">
              <a:avLst/>
            </a:prstGeom>
          </p:spPr>
          <p:txBody>
            <a:bodyPr lIns="0" tIns="0" rIns="0" bIns="0" rtlCol="0" anchor="ctr"/>
            <a:lstStyle/>
            <a:p>
              <a:pPr algn="ctr">
                <a:lnSpc>
                  <a:spcPts val="4502"/>
                </a:lnSpc>
              </a:pPr>
              <a:r>
                <a:rPr lang="en-US" sz="4802">
                  <a:solidFill>
                    <a:srgbClr val="FFFFFF"/>
                  </a:solidFill>
                  <a:latin typeface="Bebas Neue"/>
                  <a:ea typeface="Bebas Neue"/>
                  <a:cs typeface="Bebas Neue"/>
                  <a:sym typeface="Bebas Neue"/>
                </a:rPr>
                <a:t>Our System</a:t>
              </a:r>
            </a:p>
          </p:txBody>
        </p:sp>
      </p:grpSp>
      <p:grpSp>
        <p:nvGrpSpPr>
          <p:cNvPr id="56" name="Group 56"/>
          <p:cNvGrpSpPr/>
          <p:nvPr/>
        </p:nvGrpSpPr>
        <p:grpSpPr>
          <a:xfrm>
            <a:off x="6663577" y="3634111"/>
            <a:ext cx="1463937" cy="1461134"/>
            <a:chOff x="0" y="0"/>
            <a:chExt cx="1951917" cy="1948179"/>
          </a:xfrm>
        </p:grpSpPr>
        <p:sp>
          <p:nvSpPr>
            <p:cNvPr id="57" name="Freeform 57"/>
            <p:cNvSpPr/>
            <p:nvPr/>
          </p:nvSpPr>
          <p:spPr>
            <a:xfrm>
              <a:off x="0" y="0"/>
              <a:ext cx="1951863" cy="1948180"/>
            </a:xfrm>
            <a:custGeom>
              <a:avLst/>
              <a:gdLst/>
              <a:ahLst/>
              <a:cxnLst/>
              <a:rect l="l" t="t" r="r" b="b"/>
              <a:pathLst>
                <a:path w="1951863" h="1948180">
                  <a:moveTo>
                    <a:pt x="0" y="0"/>
                  </a:moveTo>
                  <a:lnTo>
                    <a:pt x="1951863" y="0"/>
                  </a:lnTo>
                  <a:lnTo>
                    <a:pt x="1951863" y="1948180"/>
                  </a:lnTo>
                  <a:lnTo>
                    <a:pt x="0" y="1948180"/>
                  </a:lnTo>
                  <a:lnTo>
                    <a:pt x="0" y="0"/>
                  </a:lnTo>
                  <a:close/>
                </a:path>
              </a:pathLst>
            </a:custGeom>
            <a:blipFill>
              <a:blip r:embed="rId6"/>
              <a:stretch>
                <a:fillRect t="-96" r="-3" b="-96"/>
              </a:stretch>
            </a:blipFill>
          </p:spPr>
        </p:sp>
      </p:grpSp>
      <p:grpSp>
        <p:nvGrpSpPr>
          <p:cNvPr id="58" name="Group 58"/>
          <p:cNvGrpSpPr/>
          <p:nvPr/>
        </p:nvGrpSpPr>
        <p:grpSpPr>
          <a:xfrm>
            <a:off x="10065931" y="3595908"/>
            <a:ext cx="1424763" cy="1427498"/>
            <a:chOff x="0" y="0"/>
            <a:chExt cx="1899684" cy="1903331"/>
          </a:xfrm>
        </p:grpSpPr>
        <p:sp>
          <p:nvSpPr>
            <p:cNvPr id="59" name="Freeform 59"/>
            <p:cNvSpPr/>
            <p:nvPr/>
          </p:nvSpPr>
          <p:spPr>
            <a:xfrm>
              <a:off x="0" y="0"/>
              <a:ext cx="1899666" cy="1903349"/>
            </a:xfrm>
            <a:custGeom>
              <a:avLst/>
              <a:gdLst/>
              <a:ahLst/>
              <a:cxnLst/>
              <a:rect l="l" t="t" r="r" b="b"/>
              <a:pathLst>
                <a:path w="1899666" h="1903349">
                  <a:moveTo>
                    <a:pt x="0" y="0"/>
                  </a:moveTo>
                  <a:lnTo>
                    <a:pt x="1899666" y="0"/>
                  </a:lnTo>
                  <a:lnTo>
                    <a:pt x="1899666" y="1903349"/>
                  </a:lnTo>
                  <a:lnTo>
                    <a:pt x="0" y="1903349"/>
                  </a:lnTo>
                  <a:lnTo>
                    <a:pt x="0" y="0"/>
                  </a:lnTo>
                  <a:close/>
                </a:path>
              </a:pathLst>
            </a:custGeom>
            <a:blipFill>
              <a:blip r:embed="rId7"/>
              <a:stretch>
                <a:fillRect l="-96" r="-97"/>
              </a:stretch>
            </a:blipFill>
          </p:spPr>
        </p:sp>
      </p:grpSp>
      <p:grpSp>
        <p:nvGrpSpPr>
          <p:cNvPr id="60" name="Group 60"/>
          <p:cNvGrpSpPr/>
          <p:nvPr/>
        </p:nvGrpSpPr>
        <p:grpSpPr>
          <a:xfrm>
            <a:off x="10220073" y="6770018"/>
            <a:ext cx="1194466" cy="1192178"/>
            <a:chOff x="0" y="0"/>
            <a:chExt cx="1592621" cy="1589571"/>
          </a:xfrm>
        </p:grpSpPr>
        <p:sp>
          <p:nvSpPr>
            <p:cNvPr id="61" name="Freeform 61"/>
            <p:cNvSpPr/>
            <p:nvPr/>
          </p:nvSpPr>
          <p:spPr>
            <a:xfrm>
              <a:off x="0" y="0"/>
              <a:ext cx="1592580" cy="1589532"/>
            </a:xfrm>
            <a:custGeom>
              <a:avLst/>
              <a:gdLst/>
              <a:ahLst/>
              <a:cxnLst/>
              <a:rect l="l" t="t" r="r" b="b"/>
              <a:pathLst>
                <a:path w="1592580" h="1589532">
                  <a:moveTo>
                    <a:pt x="0" y="0"/>
                  </a:moveTo>
                  <a:lnTo>
                    <a:pt x="1592580" y="0"/>
                  </a:lnTo>
                  <a:lnTo>
                    <a:pt x="1592580" y="1589532"/>
                  </a:lnTo>
                  <a:lnTo>
                    <a:pt x="0" y="1589532"/>
                  </a:lnTo>
                  <a:lnTo>
                    <a:pt x="0" y="0"/>
                  </a:lnTo>
                  <a:close/>
                </a:path>
              </a:pathLst>
            </a:custGeom>
            <a:blipFill>
              <a:blip r:embed="rId8"/>
              <a:stretch>
                <a:fillRect t="-96" r="-3" b="-98"/>
              </a:stretch>
            </a:blipFill>
          </p:spPr>
        </p:sp>
      </p:grpSp>
      <p:grpSp>
        <p:nvGrpSpPr>
          <p:cNvPr id="62" name="Group 62"/>
          <p:cNvGrpSpPr/>
          <p:nvPr/>
        </p:nvGrpSpPr>
        <p:grpSpPr>
          <a:xfrm>
            <a:off x="6904200" y="6739168"/>
            <a:ext cx="1116050" cy="1113911"/>
            <a:chOff x="0" y="0"/>
            <a:chExt cx="1488067" cy="1485215"/>
          </a:xfrm>
        </p:grpSpPr>
        <p:sp>
          <p:nvSpPr>
            <p:cNvPr id="63" name="Freeform 63"/>
            <p:cNvSpPr/>
            <p:nvPr/>
          </p:nvSpPr>
          <p:spPr>
            <a:xfrm>
              <a:off x="0" y="0"/>
              <a:ext cx="1488059" cy="1485265"/>
            </a:xfrm>
            <a:custGeom>
              <a:avLst/>
              <a:gdLst/>
              <a:ahLst/>
              <a:cxnLst/>
              <a:rect l="l" t="t" r="r" b="b"/>
              <a:pathLst>
                <a:path w="1488059" h="1485265">
                  <a:moveTo>
                    <a:pt x="0" y="0"/>
                  </a:moveTo>
                  <a:lnTo>
                    <a:pt x="1488059" y="0"/>
                  </a:lnTo>
                  <a:lnTo>
                    <a:pt x="1488059" y="1485265"/>
                  </a:lnTo>
                  <a:lnTo>
                    <a:pt x="0" y="1485265"/>
                  </a:lnTo>
                  <a:lnTo>
                    <a:pt x="0" y="0"/>
                  </a:lnTo>
                  <a:close/>
                </a:path>
              </a:pathLst>
            </a:custGeom>
            <a:blipFill>
              <a:blip r:embed="rId9"/>
              <a:stretch>
                <a:fillRect t="-96" b="-92"/>
              </a:stretch>
            </a:blipFill>
          </p:spPr>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83489" y="-124040"/>
            <a:ext cx="18126575" cy="1822508"/>
            <a:chOff x="0" y="0"/>
            <a:chExt cx="24168767" cy="2430011"/>
          </a:xfrm>
        </p:grpSpPr>
        <p:sp>
          <p:nvSpPr>
            <p:cNvPr id="4" name="Freeform 4"/>
            <p:cNvSpPr/>
            <p:nvPr/>
          </p:nvSpPr>
          <p:spPr>
            <a:xfrm>
              <a:off x="0" y="0"/>
              <a:ext cx="24168736" cy="2430018"/>
            </a:xfrm>
            <a:custGeom>
              <a:avLst/>
              <a:gdLst/>
              <a:ahLst/>
              <a:cxnLst/>
              <a:rect l="l" t="t" r="r" b="b"/>
              <a:pathLst>
                <a:path w="24168736" h="2430018">
                  <a:moveTo>
                    <a:pt x="0" y="0"/>
                  </a:moveTo>
                  <a:lnTo>
                    <a:pt x="24168736" y="0"/>
                  </a:lnTo>
                  <a:lnTo>
                    <a:pt x="24168736" y="2430018"/>
                  </a:lnTo>
                  <a:lnTo>
                    <a:pt x="0" y="2430018"/>
                  </a:lnTo>
                  <a:lnTo>
                    <a:pt x="0" y="0"/>
                  </a:lnTo>
                  <a:close/>
                </a:path>
              </a:pathLst>
            </a:custGeom>
            <a:blipFill>
              <a:blip r:embed="rId3"/>
              <a:stretch>
                <a:fillRect/>
              </a:stretch>
            </a:blipFill>
          </p:spPr>
        </p:sp>
      </p:grpSp>
      <p:grpSp>
        <p:nvGrpSpPr>
          <p:cNvPr id="5" name="Group 5"/>
          <p:cNvGrpSpPr/>
          <p:nvPr/>
        </p:nvGrpSpPr>
        <p:grpSpPr>
          <a:xfrm rot="-10800000">
            <a:off x="0" y="0"/>
            <a:ext cx="1117632" cy="1126646"/>
            <a:chOff x="0" y="0"/>
            <a:chExt cx="1490176" cy="1502194"/>
          </a:xfrm>
        </p:grpSpPr>
        <p:sp>
          <p:nvSpPr>
            <p:cNvPr id="6" name="Freeform 6"/>
            <p:cNvSpPr/>
            <p:nvPr/>
          </p:nvSpPr>
          <p:spPr>
            <a:xfrm>
              <a:off x="0" y="0"/>
              <a:ext cx="1490218" cy="1502156"/>
            </a:xfrm>
            <a:custGeom>
              <a:avLst/>
              <a:gdLst/>
              <a:ahLst/>
              <a:cxnLst/>
              <a:rect l="l" t="t" r="r" b="b"/>
              <a:pathLst>
                <a:path w="1490218" h="1502156">
                  <a:moveTo>
                    <a:pt x="0" y="0"/>
                  </a:moveTo>
                  <a:lnTo>
                    <a:pt x="1490218" y="0"/>
                  </a:lnTo>
                  <a:lnTo>
                    <a:pt x="1490218" y="1502156"/>
                  </a:lnTo>
                  <a:lnTo>
                    <a:pt x="0" y="1502156"/>
                  </a:lnTo>
                  <a:lnTo>
                    <a:pt x="0" y="0"/>
                  </a:lnTo>
                  <a:close/>
                </a:path>
              </a:pathLst>
            </a:custGeom>
            <a:blipFill>
              <a:blip r:embed="rId4"/>
              <a:stretch>
                <a:fillRect r="2" b="-2"/>
              </a:stretch>
            </a:blipFill>
          </p:spPr>
        </p:sp>
      </p:grpSp>
      <p:grpSp>
        <p:nvGrpSpPr>
          <p:cNvPr id="7" name="Group 7"/>
          <p:cNvGrpSpPr/>
          <p:nvPr/>
        </p:nvGrpSpPr>
        <p:grpSpPr>
          <a:xfrm>
            <a:off x="17169137" y="9167968"/>
            <a:ext cx="1117632" cy="1126646"/>
            <a:chOff x="0" y="0"/>
            <a:chExt cx="1490176" cy="1502194"/>
          </a:xfrm>
        </p:grpSpPr>
        <p:sp>
          <p:nvSpPr>
            <p:cNvPr id="8" name="Freeform 8"/>
            <p:cNvSpPr/>
            <p:nvPr/>
          </p:nvSpPr>
          <p:spPr>
            <a:xfrm>
              <a:off x="0" y="0"/>
              <a:ext cx="1490218" cy="1502156"/>
            </a:xfrm>
            <a:custGeom>
              <a:avLst/>
              <a:gdLst/>
              <a:ahLst/>
              <a:cxnLst/>
              <a:rect l="l" t="t" r="r" b="b"/>
              <a:pathLst>
                <a:path w="1490218" h="1502156">
                  <a:moveTo>
                    <a:pt x="0" y="0"/>
                  </a:moveTo>
                  <a:lnTo>
                    <a:pt x="1490218" y="0"/>
                  </a:lnTo>
                  <a:lnTo>
                    <a:pt x="1490218" y="1502156"/>
                  </a:lnTo>
                  <a:lnTo>
                    <a:pt x="0" y="1502156"/>
                  </a:lnTo>
                  <a:lnTo>
                    <a:pt x="0" y="0"/>
                  </a:lnTo>
                  <a:close/>
                </a:path>
              </a:pathLst>
            </a:custGeom>
            <a:blipFill>
              <a:blip r:embed="rId4"/>
              <a:stretch>
                <a:fillRect r="2" b="-2"/>
              </a:stretch>
            </a:blipFill>
          </p:spPr>
        </p:sp>
      </p:grpSp>
      <p:grpSp>
        <p:nvGrpSpPr>
          <p:cNvPr id="9" name="Group 9"/>
          <p:cNvGrpSpPr/>
          <p:nvPr/>
        </p:nvGrpSpPr>
        <p:grpSpPr>
          <a:xfrm>
            <a:off x="-12707" y="446"/>
            <a:ext cx="18296737" cy="10291914"/>
            <a:chOff x="0" y="0"/>
            <a:chExt cx="24395649" cy="13722552"/>
          </a:xfrm>
        </p:grpSpPr>
        <p:sp>
          <p:nvSpPr>
            <p:cNvPr id="10" name="Freeform 10"/>
            <p:cNvSpPr/>
            <p:nvPr/>
          </p:nvSpPr>
          <p:spPr>
            <a:xfrm>
              <a:off x="0" y="0"/>
              <a:ext cx="24395685" cy="13722604"/>
            </a:xfrm>
            <a:custGeom>
              <a:avLst/>
              <a:gdLst/>
              <a:ahLst/>
              <a:cxnLst/>
              <a:rect l="l" t="t" r="r" b="b"/>
              <a:pathLst>
                <a:path w="24395685" h="13722604">
                  <a:moveTo>
                    <a:pt x="0" y="0"/>
                  </a:moveTo>
                  <a:lnTo>
                    <a:pt x="24395685" y="0"/>
                  </a:lnTo>
                  <a:lnTo>
                    <a:pt x="24395685" y="13722604"/>
                  </a:lnTo>
                  <a:lnTo>
                    <a:pt x="0" y="13722604"/>
                  </a:lnTo>
                  <a:lnTo>
                    <a:pt x="0" y="0"/>
                  </a:lnTo>
                  <a:close/>
                </a:path>
              </a:pathLst>
            </a:custGeom>
            <a:blipFill>
              <a:blip r:embed="rId5"/>
              <a:stretch>
                <a:fillRect/>
              </a:stretch>
            </a:blipFill>
          </p:spPr>
        </p:sp>
      </p:grpSp>
      <p:grpSp>
        <p:nvGrpSpPr>
          <p:cNvPr id="11" name="Group 11"/>
          <p:cNvGrpSpPr/>
          <p:nvPr/>
        </p:nvGrpSpPr>
        <p:grpSpPr>
          <a:xfrm rot="-10800000">
            <a:off x="99132" y="9375495"/>
            <a:ext cx="18126575" cy="1822508"/>
            <a:chOff x="0" y="0"/>
            <a:chExt cx="24168767" cy="2430011"/>
          </a:xfrm>
        </p:grpSpPr>
        <p:sp>
          <p:nvSpPr>
            <p:cNvPr id="12" name="Freeform 12"/>
            <p:cNvSpPr/>
            <p:nvPr/>
          </p:nvSpPr>
          <p:spPr>
            <a:xfrm>
              <a:off x="0" y="0"/>
              <a:ext cx="24168736" cy="2430018"/>
            </a:xfrm>
            <a:custGeom>
              <a:avLst/>
              <a:gdLst/>
              <a:ahLst/>
              <a:cxnLst/>
              <a:rect l="l" t="t" r="r" b="b"/>
              <a:pathLst>
                <a:path w="24168736" h="2430018">
                  <a:moveTo>
                    <a:pt x="0" y="0"/>
                  </a:moveTo>
                  <a:lnTo>
                    <a:pt x="24168736" y="0"/>
                  </a:lnTo>
                  <a:lnTo>
                    <a:pt x="24168736" y="2430018"/>
                  </a:lnTo>
                  <a:lnTo>
                    <a:pt x="0" y="2430018"/>
                  </a:lnTo>
                  <a:lnTo>
                    <a:pt x="0" y="0"/>
                  </a:lnTo>
                  <a:close/>
                </a:path>
              </a:pathLst>
            </a:custGeom>
            <a:blipFill>
              <a:blip r:embed="rId3"/>
              <a:stretch>
                <a:fillRect/>
              </a:stretch>
            </a:blipFill>
          </p:spPr>
        </p:sp>
      </p:grpSp>
      <p:grpSp>
        <p:nvGrpSpPr>
          <p:cNvPr id="13" name="Group 13"/>
          <p:cNvGrpSpPr/>
          <p:nvPr/>
        </p:nvGrpSpPr>
        <p:grpSpPr>
          <a:xfrm>
            <a:off x="12638320" y="1691513"/>
            <a:ext cx="2355551" cy="1308639"/>
            <a:chOff x="0" y="0"/>
            <a:chExt cx="3140734" cy="1744851"/>
          </a:xfrm>
        </p:grpSpPr>
        <p:sp>
          <p:nvSpPr>
            <p:cNvPr id="14" name="Freeform 14"/>
            <p:cNvSpPr/>
            <p:nvPr/>
          </p:nvSpPr>
          <p:spPr>
            <a:xfrm>
              <a:off x="0" y="0"/>
              <a:ext cx="3140710" cy="1744853"/>
            </a:xfrm>
            <a:custGeom>
              <a:avLst/>
              <a:gdLst/>
              <a:ahLst/>
              <a:cxnLst/>
              <a:rect l="l" t="t" r="r" b="b"/>
              <a:pathLst>
                <a:path w="3140710" h="1744853">
                  <a:moveTo>
                    <a:pt x="0" y="174498"/>
                  </a:moveTo>
                  <a:cubicBezTo>
                    <a:pt x="0" y="78105"/>
                    <a:pt x="78105" y="0"/>
                    <a:pt x="174498" y="0"/>
                  </a:cubicBezTo>
                  <a:lnTo>
                    <a:pt x="2966212" y="0"/>
                  </a:lnTo>
                  <a:cubicBezTo>
                    <a:pt x="3062605" y="0"/>
                    <a:pt x="3140710" y="78105"/>
                    <a:pt x="3140710" y="174498"/>
                  </a:cubicBezTo>
                  <a:lnTo>
                    <a:pt x="3140710" y="1570355"/>
                  </a:lnTo>
                  <a:cubicBezTo>
                    <a:pt x="3140710" y="1666748"/>
                    <a:pt x="3062605" y="1744853"/>
                    <a:pt x="2966212" y="1744853"/>
                  </a:cubicBezTo>
                  <a:lnTo>
                    <a:pt x="174498" y="1744853"/>
                  </a:lnTo>
                  <a:cubicBezTo>
                    <a:pt x="78105" y="1744853"/>
                    <a:pt x="0" y="1666748"/>
                    <a:pt x="0" y="1570355"/>
                  </a:cubicBezTo>
                  <a:close/>
                </a:path>
              </a:pathLst>
            </a:custGeom>
            <a:solidFill>
              <a:srgbClr val="3EA3F8"/>
            </a:solidFill>
            <a:ln w="12700">
              <a:solidFill>
                <a:srgbClr val="000000"/>
              </a:solidFill>
            </a:ln>
          </p:spPr>
        </p:sp>
      </p:grpSp>
      <p:grpSp>
        <p:nvGrpSpPr>
          <p:cNvPr id="15" name="Group 15"/>
          <p:cNvGrpSpPr/>
          <p:nvPr/>
        </p:nvGrpSpPr>
        <p:grpSpPr>
          <a:xfrm>
            <a:off x="12671884" y="1725077"/>
            <a:ext cx="2288423" cy="1241511"/>
            <a:chOff x="0" y="0"/>
            <a:chExt cx="3051231" cy="1655347"/>
          </a:xfrm>
        </p:grpSpPr>
        <p:sp>
          <p:nvSpPr>
            <p:cNvPr id="16" name="Freeform 16"/>
            <p:cNvSpPr/>
            <p:nvPr/>
          </p:nvSpPr>
          <p:spPr>
            <a:xfrm>
              <a:off x="0" y="0"/>
              <a:ext cx="3051231" cy="1655347"/>
            </a:xfrm>
            <a:custGeom>
              <a:avLst/>
              <a:gdLst/>
              <a:ahLst/>
              <a:cxnLst/>
              <a:rect l="l" t="t" r="r" b="b"/>
              <a:pathLst>
                <a:path w="3051231" h="1655347">
                  <a:moveTo>
                    <a:pt x="0" y="0"/>
                  </a:moveTo>
                  <a:lnTo>
                    <a:pt x="3051231" y="0"/>
                  </a:lnTo>
                  <a:lnTo>
                    <a:pt x="3051231" y="1655347"/>
                  </a:lnTo>
                  <a:lnTo>
                    <a:pt x="0" y="1655347"/>
                  </a:lnTo>
                  <a:close/>
                </a:path>
              </a:pathLst>
            </a:custGeom>
            <a:solidFill>
              <a:srgbClr val="000000">
                <a:alpha val="0"/>
              </a:srgbClr>
            </a:solidFill>
          </p:spPr>
        </p:sp>
        <p:sp>
          <p:nvSpPr>
            <p:cNvPr id="17" name="TextBox 17"/>
            <p:cNvSpPr txBox="1"/>
            <p:nvPr/>
          </p:nvSpPr>
          <p:spPr>
            <a:xfrm>
              <a:off x="0" y="19050"/>
              <a:ext cx="3051231" cy="1636297"/>
            </a:xfrm>
            <a:prstGeom prst="rect">
              <a:avLst/>
            </a:prstGeom>
          </p:spPr>
          <p:txBody>
            <a:bodyPr lIns="0" tIns="0" rIns="0" bIns="0" rtlCol="0" anchor="ctr"/>
            <a:lstStyle/>
            <a:p>
              <a:pPr algn="ctr">
                <a:lnSpc>
                  <a:spcPts val="2485"/>
                </a:lnSpc>
              </a:pPr>
              <a:r>
                <a:rPr lang="en-US" sz="2301">
                  <a:solidFill>
                    <a:srgbClr val="FFFFFF"/>
                  </a:solidFill>
                  <a:latin typeface="Roboto"/>
                  <a:ea typeface="Roboto"/>
                  <a:cs typeface="Roboto"/>
                  <a:sym typeface="Roboto"/>
                </a:rPr>
                <a:t>Segmentation of Objects from background </a:t>
              </a:r>
            </a:p>
          </p:txBody>
        </p:sp>
      </p:grpSp>
      <p:grpSp>
        <p:nvGrpSpPr>
          <p:cNvPr id="18" name="Group 18"/>
          <p:cNvGrpSpPr/>
          <p:nvPr/>
        </p:nvGrpSpPr>
        <p:grpSpPr>
          <a:xfrm rot="5400000">
            <a:off x="13570726" y="3032868"/>
            <a:ext cx="490740" cy="588888"/>
            <a:chOff x="0" y="0"/>
            <a:chExt cx="654319" cy="785184"/>
          </a:xfrm>
        </p:grpSpPr>
        <p:sp>
          <p:nvSpPr>
            <p:cNvPr id="19" name="Freeform 19"/>
            <p:cNvSpPr/>
            <p:nvPr/>
          </p:nvSpPr>
          <p:spPr>
            <a:xfrm>
              <a:off x="0" y="0"/>
              <a:ext cx="654304" cy="785241"/>
            </a:xfrm>
            <a:custGeom>
              <a:avLst/>
              <a:gdLst/>
              <a:ahLst/>
              <a:cxnLst/>
              <a:rect l="l" t="t" r="r" b="b"/>
              <a:pathLst>
                <a:path w="654304" h="785241">
                  <a:moveTo>
                    <a:pt x="0" y="157099"/>
                  </a:moveTo>
                  <a:lnTo>
                    <a:pt x="327152" y="157099"/>
                  </a:lnTo>
                  <a:lnTo>
                    <a:pt x="327152" y="0"/>
                  </a:lnTo>
                  <a:lnTo>
                    <a:pt x="654304" y="392557"/>
                  </a:lnTo>
                  <a:lnTo>
                    <a:pt x="327152" y="785241"/>
                  </a:lnTo>
                  <a:lnTo>
                    <a:pt x="327152" y="628142"/>
                  </a:lnTo>
                  <a:lnTo>
                    <a:pt x="0" y="628142"/>
                  </a:lnTo>
                  <a:close/>
                </a:path>
              </a:pathLst>
            </a:custGeom>
            <a:solidFill>
              <a:srgbClr val="AFCEFB"/>
            </a:solidFill>
            <a:ln w="12700">
              <a:solidFill>
                <a:srgbClr val="000000"/>
              </a:solidFill>
            </a:ln>
          </p:spPr>
        </p:sp>
      </p:grpSp>
      <p:grpSp>
        <p:nvGrpSpPr>
          <p:cNvPr id="20" name="Group 20"/>
          <p:cNvGrpSpPr/>
          <p:nvPr/>
        </p:nvGrpSpPr>
        <p:grpSpPr>
          <a:xfrm>
            <a:off x="12638320" y="3654471"/>
            <a:ext cx="2355551" cy="1308639"/>
            <a:chOff x="0" y="0"/>
            <a:chExt cx="3140734" cy="1744851"/>
          </a:xfrm>
        </p:grpSpPr>
        <p:sp>
          <p:nvSpPr>
            <p:cNvPr id="21" name="Freeform 21"/>
            <p:cNvSpPr/>
            <p:nvPr/>
          </p:nvSpPr>
          <p:spPr>
            <a:xfrm>
              <a:off x="0" y="0"/>
              <a:ext cx="3140710" cy="1744853"/>
            </a:xfrm>
            <a:custGeom>
              <a:avLst/>
              <a:gdLst/>
              <a:ahLst/>
              <a:cxnLst/>
              <a:rect l="l" t="t" r="r" b="b"/>
              <a:pathLst>
                <a:path w="3140710" h="1744853">
                  <a:moveTo>
                    <a:pt x="0" y="174498"/>
                  </a:moveTo>
                  <a:cubicBezTo>
                    <a:pt x="0" y="78105"/>
                    <a:pt x="78105" y="0"/>
                    <a:pt x="174498" y="0"/>
                  </a:cubicBezTo>
                  <a:lnTo>
                    <a:pt x="2966212" y="0"/>
                  </a:lnTo>
                  <a:cubicBezTo>
                    <a:pt x="3062605" y="0"/>
                    <a:pt x="3140710" y="78105"/>
                    <a:pt x="3140710" y="174498"/>
                  </a:cubicBezTo>
                  <a:lnTo>
                    <a:pt x="3140710" y="1570355"/>
                  </a:lnTo>
                  <a:cubicBezTo>
                    <a:pt x="3140710" y="1666748"/>
                    <a:pt x="3062605" y="1744853"/>
                    <a:pt x="2966212" y="1744853"/>
                  </a:cubicBezTo>
                  <a:lnTo>
                    <a:pt x="174498" y="1744853"/>
                  </a:lnTo>
                  <a:cubicBezTo>
                    <a:pt x="78105" y="1744853"/>
                    <a:pt x="0" y="1666748"/>
                    <a:pt x="0" y="1570355"/>
                  </a:cubicBezTo>
                  <a:close/>
                </a:path>
              </a:pathLst>
            </a:custGeom>
            <a:solidFill>
              <a:srgbClr val="3EA3F8"/>
            </a:solidFill>
            <a:ln w="12700">
              <a:solidFill>
                <a:srgbClr val="000000"/>
              </a:solidFill>
            </a:ln>
          </p:spPr>
        </p:sp>
      </p:grpSp>
      <p:grpSp>
        <p:nvGrpSpPr>
          <p:cNvPr id="22" name="Group 22"/>
          <p:cNvGrpSpPr/>
          <p:nvPr/>
        </p:nvGrpSpPr>
        <p:grpSpPr>
          <a:xfrm>
            <a:off x="12671884" y="3688035"/>
            <a:ext cx="2288423" cy="1241511"/>
            <a:chOff x="0" y="0"/>
            <a:chExt cx="3051231" cy="1655347"/>
          </a:xfrm>
        </p:grpSpPr>
        <p:sp>
          <p:nvSpPr>
            <p:cNvPr id="23" name="Freeform 23"/>
            <p:cNvSpPr/>
            <p:nvPr/>
          </p:nvSpPr>
          <p:spPr>
            <a:xfrm>
              <a:off x="0" y="0"/>
              <a:ext cx="3051231" cy="1655347"/>
            </a:xfrm>
            <a:custGeom>
              <a:avLst/>
              <a:gdLst/>
              <a:ahLst/>
              <a:cxnLst/>
              <a:rect l="l" t="t" r="r" b="b"/>
              <a:pathLst>
                <a:path w="3051231" h="1655347">
                  <a:moveTo>
                    <a:pt x="0" y="0"/>
                  </a:moveTo>
                  <a:lnTo>
                    <a:pt x="3051231" y="0"/>
                  </a:lnTo>
                  <a:lnTo>
                    <a:pt x="3051231" y="1655347"/>
                  </a:lnTo>
                  <a:lnTo>
                    <a:pt x="0" y="1655347"/>
                  </a:lnTo>
                  <a:close/>
                </a:path>
              </a:pathLst>
            </a:custGeom>
            <a:solidFill>
              <a:srgbClr val="000000">
                <a:alpha val="0"/>
              </a:srgbClr>
            </a:solidFill>
          </p:spPr>
        </p:sp>
        <p:sp>
          <p:nvSpPr>
            <p:cNvPr id="24" name="TextBox 24"/>
            <p:cNvSpPr txBox="1"/>
            <p:nvPr/>
          </p:nvSpPr>
          <p:spPr>
            <a:xfrm>
              <a:off x="0" y="19050"/>
              <a:ext cx="3051231" cy="1636297"/>
            </a:xfrm>
            <a:prstGeom prst="rect">
              <a:avLst/>
            </a:prstGeom>
          </p:spPr>
          <p:txBody>
            <a:bodyPr lIns="0" tIns="0" rIns="0" bIns="0" rtlCol="0" anchor="ctr"/>
            <a:lstStyle/>
            <a:p>
              <a:pPr algn="ctr">
                <a:lnSpc>
                  <a:spcPts val="2485"/>
                </a:lnSpc>
              </a:pPr>
              <a:r>
                <a:rPr lang="en-US" sz="2301">
                  <a:solidFill>
                    <a:srgbClr val="FFFFFF"/>
                  </a:solidFill>
                  <a:latin typeface="Roboto"/>
                  <a:ea typeface="Roboto"/>
                  <a:cs typeface="Roboto"/>
                  <a:sym typeface="Roboto"/>
                </a:rPr>
                <a:t>CNN method for identification of food Objects</a:t>
              </a:r>
            </a:p>
          </p:txBody>
        </p:sp>
      </p:grpSp>
      <p:grpSp>
        <p:nvGrpSpPr>
          <p:cNvPr id="25" name="Group 25"/>
          <p:cNvGrpSpPr/>
          <p:nvPr/>
        </p:nvGrpSpPr>
        <p:grpSpPr>
          <a:xfrm rot="5400000">
            <a:off x="13570726" y="4995827"/>
            <a:ext cx="490740" cy="588888"/>
            <a:chOff x="0" y="0"/>
            <a:chExt cx="654319" cy="785184"/>
          </a:xfrm>
        </p:grpSpPr>
        <p:sp>
          <p:nvSpPr>
            <p:cNvPr id="26" name="Freeform 26"/>
            <p:cNvSpPr/>
            <p:nvPr/>
          </p:nvSpPr>
          <p:spPr>
            <a:xfrm>
              <a:off x="0" y="0"/>
              <a:ext cx="654304" cy="785241"/>
            </a:xfrm>
            <a:custGeom>
              <a:avLst/>
              <a:gdLst/>
              <a:ahLst/>
              <a:cxnLst/>
              <a:rect l="l" t="t" r="r" b="b"/>
              <a:pathLst>
                <a:path w="654304" h="785241">
                  <a:moveTo>
                    <a:pt x="0" y="157099"/>
                  </a:moveTo>
                  <a:lnTo>
                    <a:pt x="327152" y="157099"/>
                  </a:lnTo>
                  <a:lnTo>
                    <a:pt x="327152" y="0"/>
                  </a:lnTo>
                  <a:lnTo>
                    <a:pt x="654304" y="392557"/>
                  </a:lnTo>
                  <a:lnTo>
                    <a:pt x="327152" y="785241"/>
                  </a:lnTo>
                  <a:lnTo>
                    <a:pt x="327152" y="628142"/>
                  </a:lnTo>
                  <a:lnTo>
                    <a:pt x="0" y="628142"/>
                  </a:lnTo>
                  <a:close/>
                </a:path>
              </a:pathLst>
            </a:custGeom>
            <a:solidFill>
              <a:srgbClr val="AFCEFB"/>
            </a:solidFill>
            <a:ln w="12700">
              <a:solidFill>
                <a:srgbClr val="000000"/>
              </a:solidFill>
            </a:ln>
          </p:spPr>
        </p:sp>
      </p:grpSp>
      <p:grpSp>
        <p:nvGrpSpPr>
          <p:cNvPr id="27" name="Group 27"/>
          <p:cNvGrpSpPr/>
          <p:nvPr/>
        </p:nvGrpSpPr>
        <p:grpSpPr>
          <a:xfrm>
            <a:off x="12638320" y="5617431"/>
            <a:ext cx="2355551" cy="1308639"/>
            <a:chOff x="0" y="0"/>
            <a:chExt cx="3140734" cy="1744851"/>
          </a:xfrm>
        </p:grpSpPr>
        <p:sp>
          <p:nvSpPr>
            <p:cNvPr id="28" name="Freeform 28"/>
            <p:cNvSpPr/>
            <p:nvPr/>
          </p:nvSpPr>
          <p:spPr>
            <a:xfrm>
              <a:off x="0" y="0"/>
              <a:ext cx="3140710" cy="1744853"/>
            </a:xfrm>
            <a:custGeom>
              <a:avLst/>
              <a:gdLst/>
              <a:ahLst/>
              <a:cxnLst/>
              <a:rect l="l" t="t" r="r" b="b"/>
              <a:pathLst>
                <a:path w="3140710" h="1744853">
                  <a:moveTo>
                    <a:pt x="0" y="174498"/>
                  </a:moveTo>
                  <a:cubicBezTo>
                    <a:pt x="0" y="78105"/>
                    <a:pt x="78105" y="0"/>
                    <a:pt x="174498" y="0"/>
                  </a:cubicBezTo>
                  <a:lnTo>
                    <a:pt x="2966212" y="0"/>
                  </a:lnTo>
                  <a:cubicBezTo>
                    <a:pt x="3062605" y="0"/>
                    <a:pt x="3140710" y="78105"/>
                    <a:pt x="3140710" y="174498"/>
                  </a:cubicBezTo>
                  <a:lnTo>
                    <a:pt x="3140710" y="1570355"/>
                  </a:lnTo>
                  <a:cubicBezTo>
                    <a:pt x="3140710" y="1666748"/>
                    <a:pt x="3062605" y="1744853"/>
                    <a:pt x="2966212" y="1744853"/>
                  </a:cubicBezTo>
                  <a:lnTo>
                    <a:pt x="174498" y="1744853"/>
                  </a:lnTo>
                  <a:cubicBezTo>
                    <a:pt x="78105" y="1744853"/>
                    <a:pt x="0" y="1666748"/>
                    <a:pt x="0" y="1570355"/>
                  </a:cubicBezTo>
                  <a:close/>
                </a:path>
              </a:pathLst>
            </a:custGeom>
            <a:solidFill>
              <a:srgbClr val="3EA3F8"/>
            </a:solidFill>
            <a:ln w="12700">
              <a:solidFill>
                <a:srgbClr val="000000"/>
              </a:solidFill>
            </a:ln>
          </p:spPr>
        </p:sp>
      </p:grpSp>
      <p:grpSp>
        <p:nvGrpSpPr>
          <p:cNvPr id="29" name="Group 29"/>
          <p:cNvGrpSpPr/>
          <p:nvPr/>
        </p:nvGrpSpPr>
        <p:grpSpPr>
          <a:xfrm>
            <a:off x="12671884" y="5650995"/>
            <a:ext cx="2288423" cy="1241511"/>
            <a:chOff x="0" y="0"/>
            <a:chExt cx="3051231" cy="1655347"/>
          </a:xfrm>
        </p:grpSpPr>
        <p:sp>
          <p:nvSpPr>
            <p:cNvPr id="30" name="Freeform 30"/>
            <p:cNvSpPr/>
            <p:nvPr/>
          </p:nvSpPr>
          <p:spPr>
            <a:xfrm>
              <a:off x="0" y="0"/>
              <a:ext cx="3051231" cy="1655347"/>
            </a:xfrm>
            <a:custGeom>
              <a:avLst/>
              <a:gdLst/>
              <a:ahLst/>
              <a:cxnLst/>
              <a:rect l="l" t="t" r="r" b="b"/>
              <a:pathLst>
                <a:path w="3051231" h="1655347">
                  <a:moveTo>
                    <a:pt x="0" y="0"/>
                  </a:moveTo>
                  <a:lnTo>
                    <a:pt x="3051231" y="0"/>
                  </a:lnTo>
                  <a:lnTo>
                    <a:pt x="3051231" y="1655347"/>
                  </a:lnTo>
                  <a:lnTo>
                    <a:pt x="0" y="1655347"/>
                  </a:lnTo>
                  <a:close/>
                </a:path>
              </a:pathLst>
            </a:custGeom>
            <a:solidFill>
              <a:srgbClr val="000000">
                <a:alpha val="0"/>
              </a:srgbClr>
            </a:solidFill>
          </p:spPr>
        </p:sp>
        <p:sp>
          <p:nvSpPr>
            <p:cNvPr id="31" name="TextBox 31"/>
            <p:cNvSpPr txBox="1"/>
            <p:nvPr/>
          </p:nvSpPr>
          <p:spPr>
            <a:xfrm>
              <a:off x="0" y="19050"/>
              <a:ext cx="3051231" cy="1636297"/>
            </a:xfrm>
            <a:prstGeom prst="rect">
              <a:avLst/>
            </a:prstGeom>
          </p:spPr>
          <p:txBody>
            <a:bodyPr lIns="0" tIns="0" rIns="0" bIns="0" rtlCol="0" anchor="ctr"/>
            <a:lstStyle/>
            <a:p>
              <a:pPr algn="ctr">
                <a:lnSpc>
                  <a:spcPts val="2485"/>
                </a:lnSpc>
              </a:pPr>
              <a:r>
                <a:rPr lang="en-US" sz="2301">
                  <a:solidFill>
                    <a:srgbClr val="FFFFFF"/>
                  </a:solidFill>
                  <a:latin typeface="Roboto"/>
                  <a:ea typeface="Roboto"/>
                  <a:cs typeface="Roboto"/>
                  <a:sym typeface="Roboto"/>
                </a:rPr>
                <a:t>Identified Food Object Label </a:t>
              </a:r>
            </a:p>
          </p:txBody>
        </p:sp>
      </p:grpSp>
      <p:grpSp>
        <p:nvGrpSpPr>
          <p:cNvPr id="32" name="Group 32"/>
          <p:cNvGrpSpPr/>
          <p:nvPr/>
        </p:nvGrpSpPr>
        <p:grpSpPr>
          <a:xfrm rot="5400000">
            <a:off x="13570726" y="6958786"/>
            <a:ext cx="490740" cy="588888"/>
            <a:chOff x="0" y="0"/>
            <a:chExt cx="654319" cy="785184"/>
          </a:xfrm>
        </p:grpSpPr>
        <p:sp>
          <p:nvSpPr>
            <p:cNvPr id="33" name="Freeform 33"/>
            <p:cNvSpPr/>
            <p:nvPr/>
          </p:nvSpPr>
          <p:spPr>
            <a:xfrm>
              <a:off x="0" y="0"/>
              <a:ext cx="654304" cy="785241"/>
            </a:xfrm>
            <a:custGeom>
              <a:avLst/>
              <a:gdLst/>
              <a:ahLst/>
              <a:cxnLst/>
              <a:rect l="l" t="t" r="r" b="b"/>
              <a:pathLst>
                <a:path w="654304" h="785241">
                  <a:moveTo>
                    <a:pt x="0" y="157099"/>
                  </a:moveTo>
                  <a:lnTo>
                    <a:pt x="327152" y="157099"/>
                  </a:lnTo>
                  <a:lnTo>
                    <a:pt x="327152" y="0"/>
                  </a:lnTo>
                  <a:lnTo>
                    <a:pt x="654304" y="392557"/>
                  </a:lnTo>
                  <a:lnTo>
                    <a:pt x="327152" y="785241"/>
                  </a:lnTo>
                  <a:lnTo>
                    <a:pt x="327152" y="628142"/>
                  </a:lnTo>
                  <a:lnTo>
                    <a:pt x="0" y="628142"/>
                  </a:lnTo>
                  <a:close/>
                </a:path>
              </a:pathLst>
            </a:custGeom>
            <a:solidFill>
              <a:srgbClr val="AFCEFB"/>
            </a:solidFill>
            <a:ln w="12700">
              <a:solidFill>
                <a:srgbClr val="000000"/>
              </a:solidFill>
            </a:ln>
          </p:spPr>
        </p:sp>
      </p:grpSp>
      <p:grpSp>
        <p:nvGrpSpPr>
          <p:cNvPr id="34" name="Group 34"/>
          <p:cNvGrpSpPr/>
          <p:nvPr/>
        </p:nvGrpSpPr>
        <p:grpSpPr>
          <a:xfrm>
            <a:off x="12638320" y="7580390"/>
            <a:ext cx="2355551" cy="1308639"/>
            <a:chOff x="0" y="0"/>
            <a:chExt cx="3140734" cy="1744851"/>
          </a:xfrm>
        </p:grpSpPr>
        <p:sp>
          <p:nvSpPr>
            <p:cNvPr id="35" name="Freeform 35"/>
            <p:cNvSpPr/>
            <p:nvPr/>
          </p:nvSpPr>
          <p:spPr>
            <a:xfrm>
              <a:off x="0" y="0"/>
              <a:ext cx="3140710" cy="1744853"/>
            </a:xfrm>
            <a:custGeom>
              <a:avLst/>
              <a:gdLst/>
              <a:ahLst/>
              <a:cxnLst/>
              <a:rect l="l" t="t" r="r" b="b"/>
              <a:pathLst>
                <a:path w="3140710" h="1744853">
                  <a:moveTo>
                    <a:pt x="0" y="174498"/>
                  </a:moveTo>
                  <a:cubicBezTo>
                    <a:pt x="0" y="78105"/>
                    <a:pt x="78105" y="0"/>
                    <a:pt x="174498" y="0"/>
                  </a:cubicBezTo>
                  <a:lnTo>
                    <a:pt x="2966212" y="0"/>
                  </a:lnTo>
                  <a:cubicBezTo>
                    <a:pt x="3062605" y="0"/>
                    <a:pt x="3140710" y="78105"/>
                    <a:pt x="3140710" y="174498"/>
                  </a:cubicBezTo>
                  <a:lnTo>
                    <a:pt x="3140710" y="1570355"/>
                  </a:lnTo>
                  <a:cubicBezTo>
                    <a:pt x="3140710" y="1666748"/>
                    <a:pt x="3062605" y="1744853"/>
                    <a:pt x="2966212" y="1744853"/>
                  </a:cubicBezTo>
                  <a:lnTo>
                    <a:pt x="174498" y="1744853"/>
                  </a:lnTo>
                  <a:cubicBezTo>
                    <a:pt x="78105" y="1744853"/>
                    <a:pt x="0" y="1666748"/>
                    <a:pt x="0" y="1570355"/>
                  </a:cubicBezTo>
                  <a:close/>
                </a:path>
              </a:pathLst>
            </a:custGeom>
            <a:solidFill>
              <a:srgbClr val="3EA3F8"/>
            </a:solidFill>
            <a:ln w="12700">
              <a:solidFill>
                <a:srgbClr val="000000"/>
              </a:solidFill>
            </a:ln>
          </p:spPr>
        </p:sp>
      </p:grpSp>
      <p:grpSp>
        <p:nvGrpSpPr>
          <p:cNvPr id="36" name="Group 36"/>
          <p:cNvGrpSpPr/>
          <p:nvPr/>
        </p:nvGrpSpPr>
        <p:grpSpPr>
          <a:xfrm>
            <a:off x="12671884" y="7613954"/>
            <a:ext cx="2288423" cy="1241511"/>
            <a:chOff x="0" y="0"/>
            <a:chExt cx="3051231" cy="1655347"/>
          </a:xfrm>
        </p:grpSpPr>
        <p:sp>
          <p:nvSpPr>
            <p:cNvPr id="37" name="Freeform 37"/>
            <p:cNvSpPr/>
            <p:nvPr/>
          </p:nvSpPr>
          <p:spPr>
            <a:xfrm>
              <a:off x="0" y="0"/>
              <a:ext cx="3051231" cy="1655347"/>
            </a:xfrm>
            <a:custGeom>
              <a:avLst/>
              <a:gdLst/>
              <a:ahLst/>
              <a:cxnLst/>
              <a:rect l="l" t="t" r="r" b="b"/>
              <a:pathLst>
                <a:path w="3051231" h="1655347">
                  <a:moveTo>
                    <a:pt x="0" y="0"/>
                  </a:moveTo>
                  <a:lnTo>
                    <a:pt x="3051231" y="0"/>
                  </a:lnTo>
                  <a:lnTo>
                    <a:pt x="3051231" y="1655347"/>
                  </a:lnTo>
                  <a:lnTo>
                    <a:pt x="0" y="1655347"/>
                  </a:lnTo>
                  <a:close/>
                </a:path>
              </a:pathLst>
            </a:custGeom>
            <a:solidFill>
              <a:srgbClr val="000000">
                <a:alpha val="0"/>
              </a:srgbClr>
            </a:solidFill>
          </p:spPr>
        </p:sp>
        <p:sp>
          <p:nvSpPr>
            <p:cNvPr id="38" name="TextBox 38"/>
            <p:cNvSpPr txBox="1"/>
            <p:nvPr/>
          </p:nvSpPr>
          <p:spPr>
            <a:xfrm>
              <a:off x="0" y="19050"/>
              <a:ext cx="3051231" cy="1636297"/>
            </a:xfrm>
            <a:prstGeom prst="rect">
              <a:avLst/>
            </a:prstGeom>
          </p:spPr>
          <p:txBody>
            <a:bodyPr lIns="0" tIns="0" rIns="0" bIns="0" rtlCol="0" anchor="ctr"/>
            <a:lstStyle/>
            <a:p>
              <a:pPr algn="ctr">
                <a:lnSpc>
                  <a:spcPts val="2485"/>
                </a:lnSpc>
              </a:pPr>
              <a:r>
                <a:rPr lang="en-US" sz="2301">
                  <a:solidFill>
                    <a:srgbClr val="FFFFFF"/>
                  </a:solidFill>
                  <a:latin typeface="Roboto"/>
                  <a:ea typeface="Roboto"/>
                  <a:cs typeface="Roboto"/>
                  <a:sym typeface="Roboto"/>
                </a:rPr>
                <a:t>Food Object Shape and It’s Volume</a:t>
              </a:r>
            </a:p>
          </p:txBody>
        </p:sp>
      </p:grpSp>
      <p:grpSp>
        <p:nvGrpSpPr>
          <p:cNvPr id="39" name="Group 39"/>
          <p:cNvGrpSpPr/>
          <p:nvPr/>
        </p:nvGrpSpPr>
        <p:grpSpPr>
          <a:xfrm>
            <a:off x="894812" y="247086"/>
            <a:ext cx="16466348" cy="720454"/>
            <a:chOff x="0" y="0"/>
            <a:chExt cx="21955131" cy="960606"/>
          </a:xfrm>
        </p:grpSpPr>
        <p:sp>
          <p:nvSpPr>
            <p:cNvPr id="40" name="Freeform 40"/>
            <p:cNvSpPr/>
            <p:nvPr/>
          </p:nvSpPr>
          <p:spPr>
            <a:xfrm>
              <a:off x="0" y="0"/>
              <a:ext cx="21955131" cy="960606"/>
            </a:xfrm>
            <a:custGeom>
              <a:avLst/>
              <a:gdLst/>
              <a:ahLst/>
              <a:cxnLst/>
              <a:rect l="l" t="t" r="r" b="b"/>
              <a:pathLst>
                <a:path w="21955131" h="960606">
                  <a:moveTo>
                    <a:pt x="0" y="0"/>
                  </a:moveTo>
                  <a:lnTo>
                    <a:pt x="21955131" y="0"/>
                  </a:lnTo>
                  <a:lnTo>
                    <a:pt x="21955131" y="960606"/>
                  </a:lnTo>
                  <a:lnTo>
                    <a:pt x="0" y="960606"/>
                  </a:lnTo>
                  <a:close/>
                </a:path>
              </a:pathLst>
            </a:custGeom>
            <a:solidFill>
              <a:srgbClr val="000000">
                <a:alpha val="0"/>
              </a:srgbClr>
            </a:solidFill>
          </p:spPr>
        </p:sp>
        <p:sp>
          <p:nvSpPr>
            <p:cNvPr id="41" name="TextBox 41"/>
            <p:cNvSpPr txBox="1"/>
            <p:nvPr/>
          </p:nvSpPr>
          <p:spPr>
            <a:xfrm>
              <a:off x="0" y="-9525"/>
              <a:ext cx="21955131" cy="970131"/>
            </a:xfrm>
            <a:prstGeom prst="rect">
              <a:avLst/>
            </a:prstGeom>
          </p:spPr>
          <p:txBody>
            <a:bodyPr lIns="0" tIns="0" rIns="0" bIns="0" rtlCol="0" anchor="ctr"/>
            <a:lstStyle/>
            <a:p>
              <a:pPr algn="ctr">
                <a:lnSpc>
                  <a:spcPts val="8644"/>
                </a:lnSpc>
              </a:pPr>
              <a:r>
                <a:rPr lang="en-US" sz="7203" spc="300">
                  <a:solidFill>
                    <a:srgbClr val="FFFFFF"/>
                  </a:solidFill>
                  <a:latin typeface="Georgia"/>
                  <a:ea typeface="Georgia"/>
                  <a:cs typeface="Georgia"/>
                  <a:sym typeface="Georgia"/>
                </a:rPr>
                <a:t>UML-DFD level Diagram</a:t>
              </a:r>
            </a:p>
          </p:txBody>
        </p:sp>
      </p:grpSp>
      <p:grpSp>
        <p:nvGrpSpPr>
          <p:cNvPr id="42" name="Group 42"/>
          <p:cNvGrpSpPr/>
          <p:nvPr/>
        </p:nvGrpSpPr>
        <p:grpSpPr>
          <a:xfrm>
            <a:off x="17577297" y="9604287"/>
            <a:ext cx="792501" cy="585080"/>
            <a:chOff x="0" y="0"/>
            <a:chExt cx="1056668" cy="780106"/>
          </a:xfrm>
        </p:grpSpPr>
        <p:sp>
          <p:nvSpPr>
            <p:cNvPr id="43" name="Freeform 43"/>
            <p:cNvSpPr/>
            <p:nvPr/>
          </p:nvSpPr>
          <p:spPr>
            <a:xfrm>
              <a:off x="0" y="0"/>
              <a:ext cx="1056668" cy="780106"/>
            </a:xfrm>
            <a:custGeom>
              <a:avLst/>
              <a:gdLst/>
              <a:ahLst/>
              <a:cxnLst/>
              <a:rect l="l" t="t" r="r" b="b"/>
              <a:pathLst>
                <a:path w="1056668" h="780106">
                  <a:moveTo>
                    <a:pt x="0" y="0"/>
                  </a:moveTo>
                  <a:lnTo>
                    <a:pt x="1056668" y="0"/>
                  </a:lnTo>
                  <a:lnTo>
                    <a:pt x="1056668" y="780106"/>
                  </a:lnTo>
                  <a:lnTo>
                    <a:pt x="0" y="780106"/>
                  </a:lnTo>
                  <a:close/>
                </a:path>
              </a:pathLst>
            </a:custGeom>
            <a:solidFill>
              <a:srgbClr val="000000">
                <a:alpha val="0"/>
              </a:srgbClr>
            </a:solidFill>
          </p:spPr>
        </p:sp>
        <p:sp>
          <p:nvSpPr>
            <p:cNvPr id="44" name="TextBox 44"/>
            <p:cNvSpPr txBox="1"/>
            <p:nvPr/>
          </p:nvSpPr>
          <p:spPr>
            <a:xfrm>
              <a:off x="0" y="0"/>
              <a:ext cx="1056668" cy="780106"/>
            </a:xfrm>
            <a:prstGeom prst="rect">
              <a:avLst/>
            </a:prstGeom>
          </p:spPr>
          <p:txBody>
            <a:bodyPr lIns="0" tIns="0" rIns="0" bIns="0" rtlCol="0" anchor="ctr"/>
            <a:lstStyle/>
            <a:p>
              <a:pPr algn="ctr">
                <a:lnSpc>
                  <a:spcPts val="4322"/>
                </a:lnSpc>
              </a:pPr>
              <a:r>
                <a:rPr lang="en-US" sz="3601">
                  <a:solidFill>
                    <a:srgbClr val="FFFFFF"/>
                  </a:solidFill>
                  <a:latin typeface="Bebas Neue"/>
                  <a:ea typeface="Bebas Neue"/>
                  <a:cs typeface="Bebas Neue"/>
                  <a:sym typeface="Bebas Neue"/>
                </a:rPr>
                <a:t>11</a:t>
              </a:r>
            </a:p>
          </p:txBody>
        </p:sp>
      </p:grpSp>
      <p:grpSp>
        <p:nvGrpSpPr>
          <p:cNvPr id="45" name="Group 45"/>
          <p:cNvGrpSpPr/>
          <p:nvPr/>
        </p:nvGrpSpPr>
        <p:grpSpPr>
          <a:xfrm>
            <a:off x="973422" y="2336405"/>
            <a:ext cx="2444312" cy="1357951"/>
            <a:chOff x="0" y="0"/>
            <a:chExt cx="3259083" cy="1810602"/>
          </a:xfrm>
        </p:grpSpPr>
        <p:sp>
          <p:nvSpPr>
            <p:cNvPr id="46" name="Freeform 46"/>
            <p:cNvSpPr/>
            <p:nvPr/>
          </p:nvSpPr>
          <p:spPr>
            <a:xfrm>
              <a:off x="0" y="0"/>
              <a:ext cx="3259074" cy="1810639"/>
            </a:xfrm>
            <a:custGeom>
              <a:avLst/>
              <a:gdLst/>
              <a:ahLst/>
              <a:cxnLst/>
              <a:rect l="l" t="t" r="r" b="b"/>
              <a:pathLst>
                <a:path w="3259074" h="1810639">
                  <a:moveTo>
                    <a:pt x="0" y="181102"/>
                  </a:moveTo>
                  <a:cubicBezTo>
                    <a:pt x="0" y="81026"/>
                    <a:pt x="81026" y="0"/>
                    <a:pt x="181102" y="0"/>
                  </a:cubicBezTo>
                  <a:lnTo>
                    <a:pt x="3077972" y="0"/>
                  </a:lnTo>
                  <a:cubicBezTo>
                    <a:pt x="3177921" y="0"/>
                    <a:pt x="3259074" y="81026"/>
                    <a:pt x="3259074" y="181102"/>
                  </a:cubicBezTo>
                  <a:lnTo>
                    <a:pt x="3259074" y="1629537"/>
                  </a:lnTo>
                  <a:cubicBezTo>
                    <a:pt x="3259074" y="1729486"/>
                    <a:pt x="3178048" y="1810639"/>
                    <a:pt x="3077972" y="1810639"/>
                  </a:cubicBezTo>
                  <a:lnTo>
                    <a:pt x="181102" y="1810639"/>
                  </a:lnTo>
                  <a:cubicBezTo>
                    <a:pt x="81026" y="1810639"/>
                    <a:pt x="0" y="1729486"/>
                    <a:pt x="0" y="1629537"/>
                  </a:cubicBezTo>
                  <a:close/>
                </a:path>
              </a:pathLst>
            </a:custGeom>
            <a:solidFill>
              <a:srgbClr val="4BACC6"/>
            </a:solidFill>
            <a:ln w="12700">
              <a:solidFill>
                <a:srgbClr val="000000"/>
              </a:solidFill>
            </a:ln>
          </p:spPr>
        </p:sp>
      </p:grpSp>
      <p:grpSp>
        <p:nvGrpSpPr>
          <p:cNvPr id="47" name="Group 47"/>
          <p:cNvGrpSpPr/>
          <p:nvPr/>
        </p:nvGrpSpPr>
        <p:grpSpPr>
          <a:xfrm>
            <a:off x="1008430" y="2371413"/>
            <a:ext cx="2374297" cy="1287936"/>
            <a:chOff x="0" y="0"/>
            <a:chExt cx="3165729" cy="1717248"/>
          </a:xfrm>
        </p:grpSpPr>
        <p:sp>
          <p:nvSpPr>
            <p:cNvPr id="48" name="Freeform 48"/>
            <p:cNvSpPr/>
            <p:nvPr/>
          </p:nvSpPr>
          <p:spPr>
            <a:xfrm>
              <a:off x="0" y="0"/>
              <a:ext cx="3165729" cy="1717248"/>
            </a:xfrm>
            <a:custGeom>
              <a:avLst/>
              <a:gdLst/>
              <a:ahLst/>
              <a:cxnLst/>
              <a:rect l="l" t="t" r="r" b="b"/>
              <a:pathLst>
                <a:path w="3165729" h="1717248">
                  <a:moveTo>
                    <a:pt x="0" y="0"/>
                  </a:moveTo>
                  <a:lnTo>
                    <a:pt x="3165729" y="0"/>
                  </a:lnTo>
                  <a:lnTo>
                    <a:pt x="3165729" y="1717248"/>
                  </a:lnTo>
                  <a:lnTo>
                    <a:pt x="0" y="1717248"/>
                  </a:lnTo>
                  <a:close/>
                </a:path>
              </a:pathLst>
            </a:custGeom>
            <a:solidFill>
              <a:srgbClr val="000000">
                <a:alpha val="0"/>
              </a:srgbClr>
            </a:solidFill>
          </p:spPr>
        </p:sp>
        <p:sp>
          <p:nvSpPr>
            <p:cNvPr id="49" name="TextBox 49"/>
            <p:cNvSpPr txBox="1"/>
            <p:nvPr/>
          </p:nvSpPr>
          <p:spPr>
            <a:xfrm>
              <a:off x="0" y="19050"/>
              <a:ext cx="3165729" cy="1698198"/>
            </a:xfrm>
            <a:prstGeom prst="rect">
              <a:avLst/>
            </a:prstGeom>
          </p:spPr>
          <p:txBody>
            <a:bodyPr lIns="0" tIns="0" rIns="0" bIns="0" rtlCol="0" anchor="ctr"/>
            <a:lstStyle/>
            <a:p>
              <a:pPr algn="ctr">
                <a:lnSpc>
                  <a:spcPts val="2809"/>
                </a:lnSpc>
              </a:pPr>
              <a:r>
                <a:rPr lang="en-US" sz="2601">
                  <a:solidFill>
                    <a:srgbClr val="FF0000"/>
                  </a:solidFill>
                  <a:latin typeface="Roboto"/>
                  <a:ea typeface="Roboto"/>
                  <a:cs typeface="Roboto"/>
                  <a:sym typeface="Roboto"/>
                </a:rPr>
                <a:t>Take Photo </a:t>
              </a:r>
            </a:p>
          </p:txBody>
        </p:sp>
      </p:grpSp>
      <p:grpSp>
        <p:nvGrpSpPr>
          <p:cNvPr id="50" name="Group 50"/>
          <p:cNvGrpSpPr/>
          <p:nvPr/>
        </p:nvGrpSpPr>
        <p:grpSpPr>
          <a:xfrm rot="5400000">
            <a:off x="1940962" y="3728305"/>
            <a:ext cx="509231" cy="611077"/>
            <a:chOff x="0" y="0"/>
            <a:chExt cx="678975" cy="814770"/>
          </a:xfrm>
        </p:grpSpPr>
        <p:sp>
          <p:nvSpPr>
            <p:cNvPr id="51" name="Freeform 51"/>
            <p:cNvSpPr/>
            <p:nvPr/>
          </p:nvSpPr>
          <p:spPr>
            <a:xfrm>
              <a:off x="0" y="0"/>
              <a:ext cx="678942" cy="814832"/>
            </a:xfrm>
            <a:custGeom>
              <a:avLst/>
              <a:gdLst/>
              <a:ahLst/>
              <a:cxnLst/>
              <a:rect l="l" t="t" r="r" b="b"/>
              <a:pathLst>
                <a:path w="678942" h="814832">
                  <a:moveTo>
                    <a:pt x="0" y="162941"/>
                  </a:moveTo>
                  <a:lnTo>
                    <a:pt x="339471" y="162941"/>
                  </a:lnTo>
                  <a:lnTo>
                    <a:pt x="339471" y="0"/>
                  </a:lnTo>
                  <a:lnTo>
                    <a:pt x="678942" y="407416"/>
                  </a:lnTo>
                  <a:lnTo>
                    <a:pt x="339471" y="814832"/>
                  </a:lnTo>
                  <a:lnTo>
                    <a:pt x="339471" y="651764"/>
                  </a:lnTo>
                  <a:lnTo>
                    <a:pt x="0" y="651764"/>
                  </a:lnTo>
                  <a:close/>
                </a:path>
              </a:pathLst>
            </a:custGeom>
            <a:solidFill>
              <a:srgbClr val="4BACC6"/>
            </a:solidFill>
            <a:ln w="12700">
              <a:solidFill>
                <a:srgbClr val="000000"/>
              </a:solidFill>
            </a:ln>
          </p:spPr>
        </p:sp>
      </p:grpSp>
      <p:grpSp>
        <p:nvGrpSpPr>
          <p:cNvPr id="52" name="Group 52"/>
          <p:cNvGrpSpPr/>
          <p:nvPr/>
        </p:nvGrpSpPr>
        <p:grpSpPr>
          <a:xfrm>
            <a:off x="973422" y="4373331"/>
            <a:ext cx="2444312" cy="1357951"/>
            <a:chOff x="0" y="0"/>
            <a:chExt cx="3259083" cy="1810602"/>
          </a:xfrm>
        </p:grpSpPr>
        <p:sp>
          <p:nvSpPr>
            <p:cNvPr id="53" name="Freeform 53"/>
            <p:cNvSpPr/>
            <p:nvPr/>
          </p:nvSpPr>
          <p:spPr>
            <a:xfrm>
              <a:off x="0" y="0"/>
              <a:ext cx="3259074" cy="1810639"/>
            </a:xfrm>
            <a:custGeom>
              <a:avLst/>
              <a:gdLst/>
              <a:ahLst/>
              <a:cxnLst/>
              <a:rect l="l" t="t" r="r" b="b"/>
              <a:pathLst>
                <a:path w="3259074" h="1810639">
                  <a:moveTo>
                    <a:pt x="0" y="181102"/>
                  </a:moveTo>
                  <a:cubicBezTo>
                    <a:pt x="0" y="81026"/>
                    <a:pt x="81026" y="0"/>
                    <a:pt x="181102" y="0"/>
                  </a:cubicBezTo>
                  <a:lnTo>
                    <a:pt x="3077972" y="0"/>
                  </a:lnTo>
                  <a:cubicBezTo>
                    <a:pt x="3177921" y="0"/>
                    <a:pt x="3259074" y="81026"/>
                    <a:pt x="3259074" y="181102"/>
                  </a:cubicBezTo>
                  <a:lnTo>
                    <a:pt x="3259074" y="1629537"/>
                  </a:lnTo>
                  <a:cubicBezTo>
                    <a:pt x="3259074" y="1729486"/>
                    <a:pt x="3178048" y="1810639"/>
                    <a:pt x="3077972" y="1810639"/>
                  </a:cubicBezTo>
                  <a:lnTo>
                    <a:pt x="181102" y="1810639"/>
                  </a:lnTo>
                  <a:cubicBezTo>
                    <a:pt x="81026" y="1810639"/>
                    <a:pt x="0" y="1729486"/>
                    <a:pt x="0" y="1629537"/>
                  </a:cubicBezTo>
                  <a:close/>
                </a:path>
              </a:pathLst>
            </a:custGeom>
            <a:solidFill>
              <a:srgbClr val="8946E1"/>
            </a:solidFill>
            <a:ln w="12700">
              <a:solidFill>
                <a:srgbClr val="000000"/>
              </a:solidFill>
            </a:ln>
          </p:spPr>
        </p:sp>
      </p:grpSp>
      <p:grpSp>
        <p:nvGrpSpPr>
          <p:cNvPr id="54" name="Group 54"/>
          <p:cNvGrpSpPr/>
          <p:nvPr/>
        </p:nvGrpSpPr>
        <p:grpSpPr>
          <a:xfrm>
            <a:off x="1008430" y="4408339"/>
            <a:ext cx="2374297" cy="1287936"/>
            <a:chOff x="0" y="0"/>
            <a:chExt cx="3165729" cy="1717248"/>
          </a:xfrm>
        </p:grpSpPr>
        <p:sp>
          <p:nvSpPr>
            <p:cNvPr id="55" name="Freeform 55"/>
            <p:cNvSpPr/>
            <p:nvPr/>
          </p:nvSpPr>
          <p:spPr>
            <a:xfrm>
              <a:off x="0" y="0"/>
              <a:ext cx="3165729" cy="1717248"/>
            </a:xfrm>
            <a:custGeom>
              <a:avLst/>
              <a:gdLst/>
              <a:ahLst/>
              <a:cxnLst/>
              <a:rect l="l" t="t" r="r" b="b"/>
              <a:pathLst>
                <a:path w="3165729" h="1717248">
                  <a:moveTo>
                    <a:pt x="0" y="0"/>
                  </a:moveTo>
                  <a:lnTo>
                    <a:pt x="3165729" y="0"/>
                  </a:lnTo>
                  <a:lnTo>
                    <a:pt x="3165729" y="1717248"/>
                  </a:lnTo>
                  <a:lnTo>
                    <a:pt x="0" y="1717248"/>
                  </a:lnTo>
                  <a:close/>
                </a:path>
              </a:pathLst>
            </a:custGeom>
            <a:solidFill>
              <a:srgbClr val="000000">
                <a:alpha val="0"/>
              </a:srgbClr>
            </a:solidFill>
          </p:spPr>
        </p:sp>
        <p:sp>
          <p:nvSpPr>
            <p:cNvPr id="56" name="TextBox 56"/>
            <p:cNvSpPr txBox="1"/>
            <p:nvPr/>
          </p:nvSpPr>
          <p:spPr>
            <a:xfrm>
              <a:off x="0" y="19050"/>
              <a:ext cx="3165729" cy="1698198"/>
            </a:xfrm>
            <a:prstGeom prst="rect">
              <a:avLst/>
            </a:prstGeom>
          </p:spPr>
          <p:txBody>
            <a:bodyPr lIns="0" tIns="0" rIns="0" bIns="0" rtlCol="0" anchor="ctr"/>
            <a:lstStyle/>
            <a:p>
              <a:pPr algn="ctr">
                <a:lnSpc>
                  <a:spcPts val="2809"/>
                </a:lnSpc>
              </a:pPr>
              <a:r>
                <a:rPr lang="en-US" sz="2601">
                  <a:solidFill>
                    <a:srgbClr val="FF0000"/>
                  </a:solidFill>
                  <a:latin typeface="Roboto"/>
                  <a:ea typeface="Roboto"/>
                  <a:cs typeface="Roboto"/>
                  <a:sym typeface="Roboto"/>
                </a:rPr>
                <a:t>Internal System</a:t>
              </a:r>
            </a:p>
          </p:txBody>
        </p:sp>
      </p:grpSp>
      <p:grpSp>
        <p:nvGrpSpPr>
          <p:cNvPr id="57" name="Group 57"/>
          <p:cNvGrpSpPr/>
          <p:nvPr/>
        </p:nvGrpSpPr>
        <p:grpSpPr>
          <a:xfrm rot="5400000">
            <a:off x="1940962" y="5765232"/>
            <a:ext cx="509231" cy="611077"/>
            <a:chOff x="0" y="0"/>
            <a:chExt cx="678975" cy="814770"/>
          </a:xfrm>
        </p:grpSpPr>
        <p:sp>
          <p:nvSpPr>
            <p:cNvPr id="58" name="Freeform 58"/>
            <p:cNvSpPr/>
            <p:nvPr/>
          </p:nvSpPr>
          <p:spPr>
            <a:xfrm>
              <a:off x="0" y="0"/>
              <a:ext cx="678942" cy="814832"/>
            </a:xfrm>
            <a:custGeom>
              <a:avLst/>
              <a:gdLst/>
              <a:ahLst/>
              <a:cxnLst/>
              <a:rect l="l" t="t" r="r" b="b"/>
              <a:pathLst>
                <a:path w="678942" h="814832">
                  <a:moveTo>
                    <a:pt x="0" y="162941"/>
                  </a:moveTo>
                  <a:lnTo>
                    <a:pt x="339471" y="162941"/>
                  </a:lnTo>
                  <a:lnTo>
                    <a:pt x="339471" y="0"/>
                  </a:lnTo>
                  <a:lnTo>
                    <a:pt x="678942" y="407416"/>
                  </a:lnTo>
                  <a:lnTo>
                    <a:pt x="339471" y="814832"/>
                  </a:lnTo>
                  <a:lnTo>
                    <a:pt x="339471" y="651764"/>
                  </a:lnTo>
                  <a:lnTo>
                    <a:pt x="0" y="651764"/>
                  </a:lnTo>
                  <a:close/>
                </a:path>
              </a:pathLst>
            </a:custGeom>
            <a:solidFill>
              <a:srgbClr val="F74685"/>
            </a:solidFill>
            <a:ln w="12700">
              <a:solidFill>
                <a:srgbClr val="000000"/>
              </a:solidFill>
            </a:ln>
          </p:spPr>
        </p:sp>
      </p:grpSp>
      <p:grpSp>
        <p:nvGrpSpPr>
          <p:cNvPr id="59" name="Group 59"/>
          <p:cNvGrpSpPr/>
          <p:nvPr/>
        </p:nvGrpSpPr>
        <p:grpSpPr>
          <a:xfrm>
            <a:off x="973422" y="6410258"/>
            <a:ext cx="2444312" cy="1357951"/>
            <a:chOff x="0" y="0"/>
            <a:chExt cx="3259083" cy="1810602"/>
          </a:xfrm>
        </p:grpSpPr>
        <p:sp>
          <p:nvSpPr>
            <p:cNvPr id="60" name="Freeform 60"/>
            <p:cNvSpPr/>
            <p:nvPr/>
          </p:nvSpPr>
          <p:spPr>
            <a:xfrm>
              <a:off x="0" y="0"/>
              <a:ext cx="3259074" cy="1810639"/>
            </a:xfrm>
            <a:custGeom>
              <a:avLst/>
              <a:gdLst/>
              <a:ahLst/>
              <a:cxnLst/>
              <a:rect l="l" t="t" r="r" b="b"/>
              <a:pathLst>
                <a:path w="3259074" h="1810639">
                  <a:moveTo>
                    <a:pt x="0" y="181102"/>
                  </a:moveTo>
                  <a:cubicBezTo>
                    <a:pt x="0" y="81026"/>
                    <a:pt x="81026" y="0"/>
                    <a:pt x="181102" y="0"/>
                  </a:cubicBezTo>
                  <a:lnTo>
                    <a:pt x="3077972" y="0"/>
                  </a:lnTo>
                  <a:cubicBezTo>
                    <a:pt x="3177921" y="0"/>
                    <a:pt x="3259074" y="81026"/>
                    <a:pt x="3259074" y="181102"/>
                  </a:cubicBezTo>
                  <a:lnTo>
                    <a:pt x="3259074" y="1629537"/>
                  </a:lnTo>
                  <a:cubicBezTo>
                    <a:pt x="3259074" y="1729486"/>
                    <a:pt x="3178048" y="1810639"/>
                    <a:pt x="3077972" y="1810639"/>
                  </a:cubicBezTo>
                  <a:lnTo>
                    <a:pt x="181102" y="1810639"/>
                  </a:lnTo>
                  <a:cubicBezTo>
                    <a:pt x="81026" y="1810639"/>
                    <a:pt x="0" y="1729486"/>
                    <a:pt x="0" y="1629537"/>
                  </a:cubicBezTo>
                  <a:close/>
                </a:path>
              </a:pathLst>
            </a:custGeom>
            <a:solidFill>
              <a:srgbClr val="F74685"/>
            </a:solidFill>
            <a:ln w="12700">
              <a:solidFill>
                <a:srgbClr val="000000"/>
              </a:solidFill>
            </a:ln>
          </p:spPr>
        </p:sp>
      </p:grpSp>
      <p:grpSp>
        <p:nvGrpSpPr>
          <p:cNvPr id="61" name="Group 61"/>
          <p:cNvGrpSpPr/>
          <p:nvPr/>
        </p:nvGrpSpPr>
        <p:grpSpPr>
          <a:xfrm>
            <a:off x="1008430" y="6445265"/>
            <a:ext cx="2374297" cy="1287936"/>
            <a:chOff x="0" y="0"/>
            <a:chExt cx="3165729" cy="1717248"/>
          </a:xfrm>
        </p:grpSpPr>
        <p:sp>
          <p:nvSpPr>
            <p:cNvPr id="62" name="Freeform 62"/>
            <p:cNvSpPr/>
            <p:nvPr/>
          </p:nvSpPr>
          <p:spPr>
            <a:xfrm>
              <a:off x="0" y="0"/>
              <a:ext cx="3165729" cy="1717248"/>
            </a:xfrm>
            <a:custGeom>
              <a:avLst/>
              <a:gdLst/>
              <a:ahLst/>
              <a:cxnLst/>
              <a:rect l="l" t="t" r="r" b="b"/>
              <a:pathLst>
                <a:path w="3165729" h="1717248">
                  <a:moveTo>
                    <a:pt x="0" y="0"/>
                  </a:moveTo>
                  <a:lnTo>
                    <a:pt x="3165729" y="0"/>
                  </a:lnTo>
                  <a:lnTo>
                    <a:pt x="3165729" y="1717248"/>
                  </a:lnTo>
                  <a:lnTo>
                    <a:pt x="0" y="1717248"/>
                  </a:lnTo>
                  <a:close/>
                </a:path>
              </a:pathLst>
            </a:custGeom>
            <a:solidFill>
              <a:srgbClr val="000000">
                <a:alpha val="0"/>
              </a:srgbClr>
            </a:solidFill>
          </p:spPr>
        </p:sp>
        <p:sp>
          <p:nvSpPr>
            <p:cNvPr id="63" name="TextBox 63"/>
            <p:cNvSpPr txBox="1"/>
            <p:nvPr/>
          </p:nvSpPr>
          <p:spPr>
            <a:xfrm>
              <a:off x="0" y="19050"/>
              <a:ext cx="3165729" cy="1698198"/>
            </a:xfrm>
            <a:prstGeom prst="rect">
              <a:avLst/>
            </a:prstGeom>
          </p:spPr>
          <p:txBody>
            <a:bodyPr lIns="0" tIns="0" rIns="0" bIns="0" rtlCol="0" anchor="ctr"/>
            <a:lstStyle/>
            <a:p>
              <a:pPr algn="ctr">
                <a:lnSpc>
                  <a:spcPts val="2809"/>
                </a:lnSpc>
              </a:pPr>
              <a:r>
                <a:rPr lang="en-US" sz="2601">
                  <a:solidFill>
                    <a:srgbClr val="FF0000"/>
                  </a:solidFill>
                  <a:latin typeface="Roboto"/>
                  <a:ea typeface="Roboto"/>
                  <a:cs typeface="Roboto"/>
                  <a:sym typeface="Roboto"/>
                </a:rPr>
                <a:t>Display Calories estimated </a:t>
              </a:r>
            </a:p>
          </p:txBody>
        </p:sp>
      </p:grpSp>
      <p:sp>
        <p:nvSpPr>
          <p:cNvPr id="64" name="TextBox 64"/>
          <p:cNvSpPr txBox="1"/>
          <p:nvPr/>
        </p:nvSpPr>
        <p:spPr>
          <a:xfrm>
            <a:off x="665993" y="7982626"/>
            <a:ext cx="2770986" cy="512690"/>
          </a:xfrm>
          <a:prstGeom prst="rect">
            <a:avLst/>
          </a:prstGeom>
        </p:spPr>
        <p:txBody>
          <a:bodyPr lIns="0" tIns="0" rIns="0" bIns="0" rtlCol="0" anchor="t">
            <a:spAutoFit/>
          </a:bodyPr>
          <a:lstStyle/>
          <a:p>
            <a:pPr algn="l">
              <a:lnSpc>
                <a:spcPts val="3842"/>
              </a:lnSpc>
            </a:pPr>
            <a:r>
              <a:rPr lang="en-US" sz="3201">
                <a:solidFill>
                  <a:srgbClr val="FFFFFF"/>
                </a:solidFill>
                <a:latin typeface="Roboto"/>
                <a:ea typeface="Roboto"/>
                <a:cs typeface="Roboto"/>
                <a:sym typeface="Roboto"/>
              </a:rPr>
              <a:t>DFD at level 0</a:t>
            </a:r>
          </a:p>
        </p:txBody>
      </p:sp>
      <p:grpSp>
        <p:nvGrpSpPr>
          <p:cNvPr id="65" name="Group 65"/>
          <p:cNvGrpSpPr/>
          <p:nvPr/>
        </p:nvGrpSpPr>
        <p:grpSpPr>
          <a:xfrm>
            <a:off x="3779532" y="2598964"/>
            <a:ext cx="1118803" cy="5282179"/>
            <a:chOff x="0" y="0"/>
            <a:chExt cx="1491737" cy="7042906"/>
          </a:xfrm>
        </p:grpSpPr>
        <p:sp>
          <p:nvSpPr>
            <p:cNvPr id="66" name="Freeform 66"/>
            <p:cNvSpPr/>
            <p:nvPr/>
          </p:nvSpPr>
          <p:spPr>
            <a:xfrm>
              <a:off x="0" y="0"/>
              <a:ext cx="1491742" cy="7042912"/>
            </a:xfrm>
            <a:custGeom>
              <a:avLst/>
              <a:gdLst/>
              <a:ahLst/>
              <a:cxnLst/>
              <a:rect l="l" t="t" r="r" b="b"/>
              <a:pathLst>
                <a:path w="1491742" h="7042912">
                  <a:moveTo>
                    <a:pt x="1466342" y="7042912"/>
                  </a:moveTo>
                  <a:cubicBezTo>
                    <a:pt x="1096772" y="7042912"/>
                    <a:pt x="754126" y="6996557"/>
                    <a:pt x="723265" y="6910324"/>
                  </a:cubicBezTo>
                  <a:cubicBezTo>
                    <a:pt x="721487" y="6905244"/>
                    <a:pt x="720471" y="6899783"/>
                    <a:pt x="720471" y="6894068"/>
                  </a:cubicBezTo>
                  <a:lnTo>
                    <a:pt x="720471" y="3644900"/>
                  </a:lnTo>
                  <a:lnTo>
                    <a:pt x="745871" y="3644900"/>
                  </a:lnTo>
                  <a:lnTo>
                    <a:pt x="720471" y="3644900"/>
                  </a:lnTo>
                  <a:cubicBezTo>
                    <a:pt x="720471" y="3645408"/>
                    <a:pt x="720598" y="3645789"/>
                    <a:pt x="720598" y="3645789"/>
                  </a:cubicBezTo>
                  <a:cubicBezTo>
                    <a:pt x="705231" y="3602863"/>
                    <a:pt x="421640" y="3546856"/>
                    <a:pt x="25400" y="3546856"/>
                  </a:cubicBezTo>
                  <a:lnTo>
                    <a:pt x="25400" y="3521456"/>
                  </a:lnTo>
                  <a:lnTo>
                    <a:pt x="25400" y="3496056"/>
                  </a:lnTo>
                  <a:cubicBezTo>
                    <a:pt x="421640" y="3496056"/>
                    <a:pt x="705231" y="3440176"/>
                    <a:pt x="720598" y="3397123"/>
                  </a:cubicBezTo>
                  <a:cubicBezTo>
                    <a:pt x="720598" y="3397123"/>
                    <a:pt x="720471" y="3397504"/>
                    <a:pt x="720471" y="3398012"/>
                  </a:cubicBezTo>
                  <a:lnTo>
                    <a:pt x="745871" y="3398012"/>
                  </a:lnTo>
                  <a:lnTo>
                    <a:pt x="720471" y="3398012"/>
                  </a:lnTo>
                  <a:lnTo>
                    <a:pt x="720471" y="148844"/>
                  </a:lnTo>
                  <a:lnTo>
                    <a:pt x="745871" y="148844"/>
                  </a:lnTo>
                  <a:lnTo>
                    <a:pt x="720471" y="148844"/>
                  </a:lnTo>
                  <a:lnTo>
                    <a:pt x="745871" y="148844"/>
                  </a:lnTo>
                  <a:lnTo>
                    <a:pt x="720471" y="148844"/>
                  </a:lnTo>
                  <a:cubicBezTo>
                    <a:pt x="720471" y="143129"/>
                    <a:pt x="721487" y="137795"/>
                    <a:pt x="723265" y="132588"/>
                  </a:cubicBezTo>
                  <a:cubicBezTo>
                    <a:pt x="754126" y="46355"/>
                    <a:pt x="1096772" y="0"/>
                    <a:pt x="1466342" y="0"/>
                  </a:cubicBezTo>
                  <a:cubicBezTo>
                    <a:pt x="1480439" y="0"/>
                    <a:pt x="1491742" y="11430"/>
                    <a:pt x="1491742" y="25400"/>
                  </a:cubicBezTo>
                  <a:lnTo>
                    <a:pt x="1491742" y="7017512"/>
                  </a:lnTo>
                  <a:cubicBezTo>
                    <a:pt x="1491742" y="7024243"/>
                    <a:pt x="1489075" y="7030720"/>
                    <a:pt x="1484249" y="7035419"/>
                  </a:cubicBezTo>
                  <a:cubicBezTo>
                    <a:pt x="1479423" y="7040118"/>
                    <a:pt x="1473073" y="7042912"/>
                    <a:pt x="1466342" y="7042912"/>
                  </a:cubicBezTo>
                  <a:moveTo>
                    <a:pt x="1466342" y="6992112"/>
                  </a:moveTo>
                  <a:lnTo>
                    <a:pt x="1466342" y="7017512"/>
                  </a:lnTo>
                  <a:lnTo>
                    <a:pt x="1440942" y="7017512"/>
                  </a:lnTo>
                  <a:lnTo>
                    <a:pt x="1440942" y="25400"/>
                  </a:lnTo>
                  <a:lnTo>
                    <a:pt x="1466342" y="25400"/>
                  </a:lnTo>
                  <a:lnTo>
                    <a:pt x="1466342" y="50800"/>
                  </a:lnTo>
                  <a:cubicBezTo>
                    <a:pt x="1070102" y="50800"/>
                    <a:pt x="786511" y="106680"/>
                    <a:pt x="771144" y="149733"/>
                  </a:cubicBezTo>
                  <a:cubicBezTo>
                    <a:pt x="771144" y="149733"/>
                    <a:pt x="771271" y="149352"/>
                    <a:pt x="771271" y="148844"/>
                  </a:cubicBezTo>
                  <a:lnTo>
                    <a:pt x="771271" y="3398012"/>
                  </a:lnTo>
                  <a:cubicBezTo>
                    <a:pt x="771271" y="3403727"/>
                    <a:pt x="770255" y="3409061"/>
                    <a:pt x="768477" y="3414268"/>
                  </a:cubicBezTo>
                  <a:cubicBezTo>
                    <a:pt x="737616" y="3500501"/>
                    <a:pt x="394970" y="3546856"/>
                    <a:pt x="25400" y="3546856"/>
                  </a:cubicBezTo>
                  <a:cubicBezTo>
                    <a:pt x="11303" y="3546856"/>
                    <a:pt x="0" y="3535426"/>
                    <a:pt x="0" y="3521456"/>
                  </a:cubicBezTo>
                  <a:cubicBezTo>
                    <a:pt x="0" y="3507486"/>
                    <a:pt x="11430" y="3496056"/>
                    <a:pt x="25400" y="3496056"/>
                  </a:cubicBezTo>
                  <a:cubicBezTo>
                    <a:pt x="394970" y="3496056"/>
                    <a:pt x="737616" y="3542411"/>
                    <a:pt x="768477" y="3628644"/>
                  </a:cubicBezTo>
                  <a:cubicBezTo>
                    <a:pt x="770255" y="3633724"/>
                    <a:pt x="771271" y="3639185"/>
                    <a:pt x="771271" y="3644900"/>
                  </a:cubicBezTo>
                  <a:lnTo>
                    <a:pt x="771271" y="6894068"/>
                  </a:lnTo>
                  <a:lnTo>
                    <a:pt x="745871" y="6894068"/>
                  </a:lnTo>
                  <a:lnTo>
                    <a:pt x="771271" y="6894068"/>
                  </a:lnTo>
                  <a:cubicBezTo>
                    <a:pt x="771271" y="6893561"/>
                    <a:pt x="771144" y="6893179"/>
                    <a:pt x="771144" y="6893179"/>
                  </a:cubicBezTo>
                  <a:cubicBezTo>
                    <a:pt x="786511" y="6936105"/>
                    <a:pt x="1070102" y="6992112"/>
                    <a:pt x="1466342" y="6992112"/>
                  </a:cubicBezTo>
                  <a:close/>
                </a:path>
              </a:pathLst>
            </a:custGeom>
            <a:solidFill>
              <a:srgbClr val="F79646"/>
            </a:solidFill>
            <a:ln w="12700">
              <a:solidFill>
                <a:srgbClr val="000000"/>
              </a:solidFill>
            </a:ln>
          </p:spPr>
        </p:sp>
        <p:sp>
          <p:nvSpPr>
            <p:cNvPr id="67" name="Freeform 67"/>
            <p:cNvSpPr/>
            <p:nvPr/>
          </p:nvSpPr>
          <p:spPr>
            <a:xfrm>
              <a:off x="0" y="0"/>
              <a:ext cx="1466342" cy="7042912"/>
            </a:xfrm>
            <a:custGeom>
              <a:avLst/>
              <a:gdLst/>
              <a:ahLst/>
              <a:cxnLst/>
              <a:rect l="l" t="t" r="r" b="b"/>
              <a:pathLst>
                <a:path w="1466342" h="7042912">
                  <a:moveTo>
                    <a:pt x="1466342" y="7042912"/>
                  </a:moveTo>
                  <a:cubicBezTo>
                    <a:pt x="1096772" y="7042912"/>
                    <a:pt x="754126" y="6996557"/>
                    <a:pt x="723265" y="6910324"/>
                  </a:cubicBezTo>
                  <a:cubicBezTo>
                    <a:pt x="721487" y="6905244"/>
                    <a:pt x="720471" y="6899783"/>
                    <a:pt x="720471" y="6894068"/>
                  </a:cubicBezTo>
                  <a:lnTo>
                    <a:pt x="720471" y="3644900"/>
                  </a:lnTo>
                  <a:lnTo>
                    <a:pt x="745871" y="3644900"/>
                  </a:lnTo>
                  <a:lnTo>
                    <a:pt x="720471" y="3644900"/>
                  </a:lnTo>
                  <a:cubicBezTo>
                    <a:pt x="720471" y="3645408"/>
                    <a:pt x="720598" y="3645789"/>
                    <a:pt x="720598" y="3645789"/>
                  </a:cubicBezTo>
                  <a:cubicBezTo>
                    <a:pt x="705231" y="3602863"/>
                    <a:pt x="421640" y="3546856"/>
                    <a:pt x="25400" y="3546856"/>
                  </a:cubicBezTo>
                  <a:lnTo>
                    <a:pt x="25400" y="3521456"/>
                  </a:lnTo>
                  <a:lnTo>
                    <a:pt x="25400" y="3496056"/>
                  </a:lnTo>
                  <a:cubicBezTo>
                    <a:pt x="421640" y="3496056"/>
                    <a:pt x="705231" y="3440176"/>
                    <a:pt x="720598" y="3397123"/>
                  </a:cubicBezTo>
                  <a:cubicBezTo>
                    <a:pt x="720598" y="3397123"/>
                    <a:pt x="720471" y="3397504"/>
                    <a:pt x="720471" y="3398012"/>
                  </a:cubicBezTo>
                  <a:lnTo>
                    <a:pt x="745871" y="3398012"/>
                  </a:lnTo>
                  <a:lnTo>
                    <a:pt x="720471" y="3398012"/>
                  </a:lnTo>
                  <a:lnTo>
                    <a:pt x="720471" y="148844"/>
                  </a:lnTo>
                  <a:lnTo>
                    <a:pt x="745871" y="148844"/>
                  </a:lnTo>
                  <a:lnTo>
                    <a:pt x="720471" y="148844"/>
                  </a:lnTo>
                  <a:lnTo>
                    <a:pt x="745871" y="148844"/>
                  </a:lnTo>
                  <a:lnTo>
                    <a:pt x="720471" y="148844"/>
                  </a:lnTo>
                  <a:cubicBezTo>
                    <a:pt x="720471" y="143129"/>
                    <a:pt x="721487" y="137795"/>
                    <a:pt x="723265" y="132588"/>
                  </a:cubicBezTo>
                  <a:cubicBezTo>
                    <a:pt x="754126" y="46355"/>
                    <a:pt x="1096772" y="0"/>
                    <a:pt x="1466342" y="0"/>
                  </a:cubicBezTo>
                  <a:lnTo>
                    <a:pt x="1466342" y="50800"/>
                  </a:lnTo>
                  <a:cubicBezTo>
                    <a:pt x="1070102" y="50800"/>
                    <a:pt x="786511" y="106680"/>
                    <a:pt x="771144" y="149733"/>
                  </a:cubicBezTo>
                  <a:cubicBezTo>
                    <a:pt x="771144" y="149733"/>
                    <a:pt x="771271" y="149352"/>
                    <a:pt x="771271" y="148844"/>
                  </a:cubicBezTo>
                  <a:lnTo>
                    <a:pt x="771271" y="3398012"/>
                  </a:lnTo>
                  <a:cubicBezTo>
                    <a:pt x="771271" y="3403727"/>
                    <a:pt x="770255" y="3409061"/>
                    <a:pt x="768477" y="3414268"/>
                  </a:cubicBezTo>
                  <a:cubicBezTo>
                    <a:pt x="737616" y="3500501"/>
                    <a:pt x="394970" y="3546856"/>
                    <a:pt x="25400" y="3546856"/>
                  </a:cubicBezTo>
                  <a:cubicBezTo>
                    <a:pt x="11303" y="3546856"/>
                    <a:pt x="0" y="3535426"/>
                    <a:pt x="0" y="3521456"/>
                  </a:cubicBezTo>
                  <a:cubicBezTo>
                    <a:pt x="0" y="3507486"/>
                    <a:pt x="11430" y="3496056"/>
                    <a:pt x="25400" y="3496056"/>
                  </a:cubicBezTo>
                  <a:cubicBezTo>
                    <a:pt x="394970" y="3496056"/>
                    <a:pt x="737616" y="3542411"/>
                    <a:pt x="768477" y="3628644"/>
                  </a:cubicBezTo>
                  <a:cubicBezTo>
                    <a:pt x="770255" y="3633724"/>
                    <a:pt x="771271" y="3639185"/>
                    <a:pt x="771271" y="3644900"/>
                  </a:cubicBezTo>
                  <a:lnTo>
                    <a:pt x="771271" y="6894068"/>
                  </a:lnTo>
                  <a:lnTo>
                    <a:pt x="745871" y="6894068"/>
                  </a:lnTo>
                  <a:lnTo>
                    <a:pt x="771271" y="6894068"/>
                  </a:lnTo>
                  <a:cubicBezTo>
                    <a:pt x="771271" y="6893561"/>
                    <a:pt x="771144" y="6893179"/>
                    <a:pt x="771144" y="6893179"/>
                  </a:cubicBezTo>
                  <a:cubicBezTo>
                    <a:pt x="786511" y="6936105"/>
                    <a:pt x="1070102" y="6992112"/>
                    <a:pt x="1466342" y="6992112"/>
                  </a:cubicBezTo>
                  <a:close/>
                </a:path>
              </a:pathLst>
            </a:custGeom>
            <a:solidFill>
              <a:srgbClr val="F79646"/>
            </a:solidFill>
            <a:ln w="12700">
              <a:solidFill>
                <a:srgbClr val="000000"/>
              </a:solidFill>
            </a:ln>
          </p:spPr>
        </p:sp>
      </p:grpSp>
      <p:grpSp>
        <p:nvGrpSpPr>
          <p:cNvPr id="68" name="Group 68"/>
          <p:cNvGrpSpPr/>
          <p:nvPr/>
        </p:nvGrpSpPr>
        <p:grpSpPr>
          <a:xfrm>
            <a:off x="6028073" y="3246325"/>
            <a:ext cx="2140923" cy="1436458"/>
            <a:chOff x="0" y="0"/>
            <a:chExt cx="2854564" cy="1915278"/>
          </a:xfrm>
        </p:grpSpPr>
        <p:sp>
          <p:nvSpPr>
            <p:cNvPr id="69" name="Freeform 69"/>
            <p:cNvSpPr/>
            <p:nvPr/>
          </p:nvSpPr>
          <p:spPr>
            <a:xfrm>
              <a:off x="16891" y="16891"/>
              <a:ext cx="2820670" cy="1881505"/>
            </a:xfrm>
            <a:custGeom>
              <a:avLst/>
              <a:gdLst/>
              <a:ahLst/>
              <a:cxnLst/>
              <a:rect l="l" t="t" r="r" b="b"/>
              <a:pathLst>
                <a:path w="2820670" h="1881505">
                  <a:moveTo>
                    <a:pt x="0" y="0"/>
                  </a:moveTo>
                  <a:lnTo>
                    <a:pt x="2820670" y="0"/>
                  </a:lnTo>
                  <a:lnTo>
                    <a:pt x="2820670" y="1881505"/>
                  </a:lnTo>
                  <a:lnTo>
                    <a:pt x="0" y="1881505"/>
                  </a:lnTo>
                  <a:close/>
                </a:path>
              </a:pathLst>
            </a:custGeom>
            <a:solidFill>
              <a:srgbClr val="92D050">
                <a:alpha val="80784"/>
              </a:srgbClr>
            </a:solidFill>
            <a:ln w="12700">
              <a:solidFill>
                <a:srgbClr val="000000"/>
              </a:solidFill>
            </a:ln>
          </p:spPr>
        </p:sp>
        <p:sp>
          <p:nvSpPr>
            <p:cNvPr id="70" name="Freeform 70"/>
            <p:cNvSpPr/>
            <p:nvPr/>
          </p:nvSpPr>
          <p:spPr>
            <a:xfrm>
              <a:off x="0" y="0"/>
              <a:ext cx="2854452" cy="1915287"/>
            </a:xfrm>
            <a:custGeom>
              <a:avLst/>
              <a:gdLst/>
              <a:ahLst/>
              <a:cxnLst/>
              <a:rect l="l" t="t" r="r" b="b"/>
              <a:pathLst>
                <a:path w="2854452" h="1915287">
                  <a:moveTo>
                    <a:pt x="16891" y="0"/>
                  </a:moveTo>
                  <a:lnTo>
                    <a:pt x="2837561" y="0"/>
                  </a:lnTo>
                  <a:cubicBezTo>
                    <a:pt x="2846959" y="0"/>
                    <a:pt x="2854452" y="7620"/>
                    <a:pt x="2854452" y="16891"/>
                  </a:cubicBezTo>
                  <a:lnTo>
                    <a:pt x="2854452" y="1898396"/>
                  </a:lnTo>
                  <a:cubicBezTo>
                    <a:pt x="2854452" y="1907794"/>
                    <a:pt x="2846832" y="1915287"/>
                    <a:pt x="2837561" y="1915287"/>
                  </a:cubicBezTo>
                  <a:lnTo>
                    <a:pt x="16891" y="1915287"/>
                  </a:lnTo>
                  <a:cubicBezTo>
                    <a:pt x="7493" y="1915287"/>
                    <a:pt x="0" y="1907667"/>
                    <a:pt x="0" y="1898396"/>
                  </a:cubicBezTo>
                  <a:lnTo>
                    <a:pt x="0" y="16891"/>
                  </a:lnTo>
                  <a:cubicBezTo>
                    <a:pt x="0" y="7620"/>
                    <a:pt x="7620" y="0"/>
                    <a:pt x="16891" y="0"/>
                  </a:cubicBezTo>
                  <a:moveTo>
                    <a:pt x="16891" y="33909"/>
                  </a:moveTo>
                  <a:lnTo>
                    <a:pt x="16891" y="16891"/>
                  </a:lnTo>
                  <a:lnTo>
                    <a:pt x="33909" y="16891"/>
                  </a:lnTo>
                  <a:lnTo>
                    <a:pt x="33909" y="1898396"/>
                  </a:lnTo>
                  <a:lnTo>
                    <a:pt x="16891" y="1898396"/>
                  </a:lnTo>
                  <a:lnTo>
                    <a:pt x="16891" y="1881505"/>
                  </a:lnTo>
                  <a:lnTo>
                    <a:pt x="2837561" y="1881505"/>
                  </a:lnTo>
                  <a:lnTo>
                    <a:pt x="2837561" y="1898396"/>
                  </a:lnTo>
                  <a:lnTo>
                    <a:pt x="2820670" y="1898396"/>
                  </a:lnTo>
                  <a:lnTo>
                    <a:pt x="2820670" y="16891"/>
                  </a:lnTo>
                  <a:lnTo>
                    <a:pt x="2837561" y="16891"/>
                  </a:lnTo>
                  <a:lnTo>
                    <a:pt x="2837561" y="33909"/>
                  </a:lnTo>
                  <a:lnTo>
                    <a:pt x="16891" y="33909"/>
                  </a:lnTo>
                  <a:close/>
                </a:path>
              </a:pathLst>
            </a:custGeom>
            <a:solidFill>
              <a:srgbClr val="CEE0FC">
                <a:alpha val="80784"/>
              </a:srgbClr>
            </a:solidFill>
            <a:ln w="12700">
              <a:solidFill>
                <a:srgbClr val="000000"/>
              </a:solidFill>
            </a:ln>
          </p:spPr>
        </p:sp>
      </p:grpSp>
      <p:grpSp>
        <p:nvGrpSpPr>
          <p:cNvPr id="71" name="Group 71"/>
          <p:cNvGrpSpPr/>
          <p:nvPr/>
        </p:nvGrpSpPr>
        <p:grpSpPr>
          <a:xfrm>
            <a:off x="6366554" y="3246325"/>
            <a:ext cx="1802442" cy="1436458"/>
            <a:chOff x="0" y="0"/>
            <a:chExt cx="2403256" cy="1915278"/>
          </a:xfrm>
        </p:grpSpPr>
        <p:sp>
          <p:nvSpPr>
            <p:cNvPr id="72" name="Freeform 72"/>
            <p:cNvSpPr/>
            <p:nvPr/>
          </p:nvSpPr>
          <p:spPr>
            <a:xfrm>
              <a:off x="0" y="0"/>
              <a:ext cx="2403256" cy="1915277"/>
            </a:xfrm>
            <a:custGeom>
              <a:avLst/>
              <a:gdLst/>
              <a:ahLst/>
              <a:cxnLst/>
              <a:rect l="l" t="t" r="r" b="b"/>
              <a:pathLst>
                <a:path w="2403256" h="1915277">
                  <a:moveTo>
                    <a:pt x="0" y="0"/>
                  </a:moveTo>
                  <a:lnTo>
                    <a:pt x="2403256" y="0"/>
                  </a:lnTo>
                  <a:lnTo>
                    <a:pt x="2403256" y="1915277"/>
                  </a:lnTo>
                  <a:lnTo>
                    <a:pt x="0" y="1915277"/>
                  </a:lnTo>
                  <a:close/>
                </a:path>
              </a:pathLst>
            </a:custGeom>
            <a:solidFill>
              <a:srgbClr val="000000">
                <a:alpha val="0"/>
              </a:srgbClr>
            </a:solidFill>
          </p:spPr>
        </p:sp>
        <p:sp>
          <p:nvSpPr>
            <p:cNvPr id="73" name="TextBox 73"/>
            <p:cNvSpPr txBox="1"/>
            <p:nvPr/>
          </p:nvSpPr>
          <p:spPr>
            <a:xfrm>
              <a:off x="0" y="19050"/>
              <a:ext cx="2403256" cy="1896228"/>
            </a:xfrm>
            <a:prstGeom prst="rect">
              <a:avLst/>
            </a:prstGeom>
          </p:spPr>
          <p:txBody>
            <a:bodyPr lIns="0" tIns="0" rIns="0" bIns="0" rtlCol="0" anchor="ctr"/>
            <a:lstStyle/>
            <a:p>
              <a:pPr algn="l">
                <a:lnSpc>
                  <a:spcPts val="2701"/>
                </a:lnSpc>
              </a:pPr>
              <a:r>
                <a:rPr lang="en-US" sz="2501">
                  <a:solidFill>
                    <a:srgbClr val="FFFFFF"/>
                  </a:solidFill>
                  <a:latin typeface="Roboto"/>
                  <a:ea typeface="Roboto"/>
                  <a:cs typeface="Roboto"/>
                  <a:sym typeface="Roboto"/>
                </a:rPr>
                <a:t>Object detection</a:t>
              </a:r>
            </a:p>
          </p:txBody>
        </p:sp>
      </p:grpSp>
      <p:grpSp>
        <p:nvGrpSpPr>
          <p:cNvPr id="74" name="Group 74"/>
          <p:cNvGrpSpPr/>
          <p:nvPr/>
        </p:nvGrpSpPr>
        <p:grpSpPr>
          <a:xfrm>
            <a:off x="8909885" y="3246325"/>
            <a:ext cx="2140923" cy="1436458"/>
            <a:chOff x="0" y="0"/>
            <a:chExt cx="2854564" cy="1915278"/>
          </a:xfrm>
        </p:grpSpPr>
        <p:sp>
          <p:nvSpPr>
            <p:cNvPr id="75" name="Freeform 75"/>
            <p:cNvSpPr/>
            <p:nvPr/>
          </p:nvSpPr>
          <p:spPr>
            <a:xfrm>
              <a:off x="16891" y="16891"/>
              <a:ext cx="2820670" cy="1881505"/>
            </a:xfrm>
            <a:custGeom>
              <a:avLst/>
              <a:gdLst/>
              <a:ahLst/>
              <a:cxnLst/>
              <a:rect l="l" t="t" r="r" b="b"/>
              <a:pathLst>
                <a:path w="2820670" h="1881505">
                  <a:moveTo>
                    <a:pt x="0" y="0"/>
                  </a:moveTo>
                  <a:lnTo>
                    <a:pt x="2820670" y="0"/>
                  </a:lnTo>
                  <a:lnTo>
                    <a:pt x="2820670" y="1881505"/>
                  </a:lnTo>
                  <a:lnTo>
                    <a:pt x="0" y="1881505"/>
                  </a:lnTo>
                  <a:close/>
                </a:path>
              </a:pathLst>
            </a:custGeom>
            <a:solidFill>
              <a:srgbClr val="92D050"/>
            </a:solidFill>
            <a:ln w="12700">
              <a:solidFill>
                <a:srgbClr val="000000"/>
              </a:solidFill>
            </a:ln>
          </p:spPr>
        </p:sp>
        <p:sp>
          <p:nvSpPr>
            <p:cNvPr id="76" name="Freeform 76"/>
            <p:cNvSpPr/>
            <p:nvPr/>
          </p:nvSpPr>
          <p:spPr>
            <a:xfrm>
              <a:off x="0" y="0"/>
              <a:ext cx="2854452" cy="1915287"/>
            </a:xfrm>
            <a:custGeom>
              <a:avLst/>
              <a:gdLst/>
              <a:ahLst/>
              <a:cxnLst/>
              <a:rect l="l" t="t" r="r" b="b"/>
              <a:pathLst>
                <a:path w="2854452" h="1915287">
                  <a:moveTo>
                    <a:pt x="16891" y="0"/>
                  </a:moveTo>
                  <a:lnTo>
                    <a:pt x="2837561" y="0"/>
                  </a:lnTo>
                  <a:cubicBezTo>
                    <a:pt x="2846959" y="0"/>
                    <a:pt x="2854452" y="7620"/>
                    <a:pt x="2854452" y="16891"/>
                  </a:cubicBezTo>
                  <a:lnTo>
                    <a:pt x="2854452" y="1898396"/>
                  </a:lnTo>
                  <a:cubicBezTo>
                    <a:pt x="2854452" y="1907794"/>
                    <a:pt x="2846832" y="1915287"/>
                    <a:pt x="2837561" y="1915287"/>
                  </a:cubicBezTo>
                  <a:lnTo>
                    <a:pt x="16891" y="1915287"/>
                  </a:lnTo>
                  <a:cubicBezTo>
                    <a:pt x="7493" y="1915287"/>
                    <a:pt x="0" y="1907667"/>
                    <a:pt x="0" y="1898396"/>
                  </a:cubicBezTo>
                  <a:lnTo>
                    <a:pt x="0" y="16891"/>
                  </a:lnTo>
                  <a:cubicBezTo>
                    <a:pt x="0" y="7620"/>
                    <a:pt x="7620" y="0"/>
                    <a:pt x="16891" y="0"/>
                  </a:cubicBezTo>
                  <a:moveTo>
                    <a:pt x="16891" y="33909"/>
                  </a:moveTo>
                  <a:lnTo>
                    <a:pt x="16891" y="16891"/>
                  </a:lnTo>
                  <a:lnTo>
                    <a:pt x="33909" y="16891"/>
                  </a:lnTo>
                  <a:lnTo>
                    <a:pt x="33909" y="1898396"/>
                  </a:lnTo>
                  <a:lnTo>
                    <a:pt x="16891" y="1898396"/>
                  </a:lnTo>
                  <a:lnTo>
                    <a:pt x="16891" y="1881505"/>
                  </a:lnTo>
                  <a:lnTo>
                    <a:pt x="2837561" y="1881505"/>
                  </a:lnTo>
                  <a:lnTo>
                    <a:pt x="2837561" y="1898396"/>
                  </a:lnTo>
                  <a:lnTo>
                    <a:pt x="2820670" y="1898396"/>
                  </a:lnTo>
                  <a:lnTo>
                    <a:pt x="2820670" y="16891"/>
                  </a:lnTo>
                  <a:lnTo>
                    <a:pt x="2837561" y="16891"/>
                  </a:lnTo>
                  <a:lnTo>
                    <a:pt x="2837561" y="33909"/>
                  </a:lnTo>
                  <a:lnTo>
                    <a:pt x="16891" y="33909"/>
                  </a:lnTo>
                  <a:close/>
                </a:path>
              </a:pathLst>
            </a:custGeom>
            <a:solidFill>
              <a:srgbClr val="CEE0FC">
                <a:alpha val="80784"/>
              </a:srgbClr>
            </a:solidFill>
            <a:ln w="12700">
              <a:solidFill>
                <a:srgbClr val="000000"/>
              </a:solidFill>
            </a:ln>
          </p:spPr>
        </p:sp>
      </p:grpSp>
      <p:grpSp>
        <p:nvGrpSpPr>
          <p:cNvPr id="77" name="Group 77"/>
          <p:cNvGrpSpPr/>
          <p:nvPr/>
        </p:nvGrpSpPr>
        <p:grpSpPr>
          <a:xfrm>
            <a:off x="9248366" y="3246325"/>
            <a:ext cx="1802442" cy="1436458"/>
            <a:chOff x="0" y="0"/>
            <a:chExt cx="2403256" cy="1915278"/>
          </a:xfrm>
        </p:grpSpPr>
        <p:sp>
          <p:nvSpPr>
            <p:cNvPr id="78" name="Freeform 78"/>
            <p:cNvSpPr/>
            <p:nvPr/>
          </p:nvSpPr>
          <p:spPr>
            <a:xfrm>
              <a:off x="0" y="0"/>
              <a:ext cx="2403256" cy="1915277"/>
            </a:xfrm>
            <a:custGeom>
              <a:avLst/>
              <a:gdLst/>
              <a:ahLst/>
              <a:cxnLst/>
              <a:rect l="l" t="t" r="r" b="b"/>
              <a:pathLst>
                <a:path w="2403256" h="1915277">
                  <a:moveTo>
                    <a:pt x="0" y="0"/>
                  </a:moveTo>
                  <a:lnTo>
                    <a:pt x="2403256" y="0"/>
                  </a:lnTo>
                  <a:lnTo>
                    <a:pt x="2403256" y="1915277"/>
                  </a:lnTo>
                  <a:lnTo>
                    <a:pt x="0" y="1915277"/>
                  </a:lnTo>
                  <a:close/>
                </a:path>
              </a:pathLst>
            </a:custGeom>
            <a:solidFill>
              <a:srgbClr val="000000">
                <a:alpha val="0"/>
              </a:srgbClr>
            </a:solidFill>
          </p:spPr>
        </p:sp>
        <p:sp>
          <p:nvSpPr>
            <p:cNvPr id="79" name="TextBox 79"/>
            <p:cNvSpPr txBox="1"/>
            <p:nvPr/>
          </p:nvSpPr>
          <p:spPr>
            <a:xfrm>
              <a:off x="0" y="19050"/>
              <a:ext cx="2403256" cy="1896228"/>
            </a:xfrm>
            <a:prstGeom prst="rect">
              <a:avLst/>
            </a:prstGeom>
          </p:spPr>
          <p:txBody>
            <a:bodyPr lIns="0" tIns="0" rIns="0" bIns="0" rtlCol="0" anchor="ctr"/>
            <a:lstStyle/>
            <a:p>
              <a:pPr algn="l">
                <a:lnSpc>
                  <a:spcPts val="2701"/>
                </a:lnSpc>
              </a:pPr>
              <a:r>
                <a:rPr lang="en-US" sz="2501">
                  <a:solidFill>
                    <a:srgbClr val="FFFFFF"/>
                  </a:solidFill>
                  <a:latin typeface="Roboto"/>
                  <a:ea typeface="Roboto"/>
                  <a:cs typeface="Roboto"/>
                  <a:sym typeface="Roboto"/>
                </a:rPr>
                <a:t>Object Extraction</a:t>
              </a:r>
            </a:p>
          </p:txBody>
        </p:sp>
      </p:grpSp>
      <p:grpSp>
        <p:nvGrpSpPr>
          <p:cNvPr id="80" name="Group 80"/>
          <p:cNvGrpSpPr/>
          <p:nvPr/>
        </p:nvGrpSpPr>
        <p:grpSpPr>
          <a:xfrm>
            <a:off x="4948711" y="2708167"/>
            <a:ext cx="1435753" cy="1435753"/>
            <a:chOff x="0" y="0"/>
            <a:chExt cx="1914337" cy="1914337"/>
          </a:xfrm>
        </p:grpSpPr>
        <p:sp>
          <p:nvSpPr>
            <p:cNvPr id="81" name="Freeform 81"/>
            <p:cNvSpPr/>
            <p:nvPr/>
          </p:nvSpPr>
          <p:spPr>
            <a:xfrm>
              <a:off x="16891" y="17018"/>
              <a:ext cx="1880489" cy="1880362"/>
            </a:xfrm>
            <a:custGeom>
              <a:avLst/>
              <a:gdLst/>
              <a:ahLst/>
              <a:cxnLst/>
              <a:rect l="l" t="t" r="r" b="b"/>
              <a:pathLst>
                <a:path w="1880489" h="1880362">
                  <a:moveTo>
                    <a:pt x="0" y="940181"/>
                  </a:moveTo>
                  <a:cubicBezTo>
                    <a:pt x="0" y="420878"/>
                    <a:pt x="421005" y="0"/>
                    <a:pt x="940181" y="0"/>
                  </a:cubicBezTo>
                  <a:cubicBezTo>
                    <a:pt x="1459357" y="0"/>
                    <a:pt x="1880489" y="420878"/>
                    <a:pt x="1880489" y="940181"/>
                  </a:cubicBezTo>
                  <a:cubicBezTo>
                    <a:pt x="1880489" y="1459484"/>
                    <a:pt x="1459611" y="1880362"/>
                    <a:pt x="940308" y="1880362"/>
                  </a:cubicBezTo>
                  <a:cubicBezTo>
                    <a:pt x="421005" y="1880362"/>
                    <a:pt x="0" y="1459484"/>
                    <a:pt x="0" y="940181"/>
                  </a:cubicBezTo>
                  <a:close/>
                </a:path>
              </a:pathLst>
            </a:custGeom>
            <a:solidFill>
              <a:srgbClr val="3EA3F8"/>
            </a:solidFill>
            <a:ln w="12700">
              <a:solidFill>
                <a:srgbClr val="000000"/>
              </a:solidFill>
            </a:ln>
          </p:spPr>
        </p:sp>
        <p:sp>
          <p:nvSpPr>
            <p:cNvPr id="82" name="Freeform 82"/>
            <p:cNvSpPr/>
            <p:nvPr/>
          </p:nvSpPr>
          <p:spPr>
            <a:xfrm>
              <a:off x="0" y="0"/>
              <a:ext cx="1914398" cy="1914398"/>
            </a:xfrm>
            <a:custGeom>
              <a:avLst/>
              <a:gdLst/>
              <a:ahLst/>
              <a:cxnLst/>
              <a:rect l="l" t="t" r="r" b="b"/>
              <a:pathLst>
                <a:path w="1914398" h="1914398">
                  <a:moveTo>
                    <a:pt x="0" y="957199"/>
                  </a:moveTo>
                  <a:cubicBezTo>
                    <a:pt x="0" y="428498"/>
                    <a:pt x="428498" y="0"/>
                    <a:pt x="957199" y="0"/>
                  </a:cubicBezTo>
                  <a:cubicBezTo>
                    <a:pt x="1485900" y="0"/>
                    <a:pt x="1914398" y="428498"/>
                    <a:pt x="1914398" y="957199"/>
                  </a:cubicBezTo>
                  <a:lnTo>
                    <a:pt x="1897380" y="957199"/>
                  </a:lnTo>
                  <a:lnTo>
                    <a:pt x="1914271" y="957199"/>
                  </a:lnTo>
                  <a:cubicBezTo>
                    <a:pt x="1914271" y="1485773"/>
                    <a:pt x="1485773" y="1914398"/>
                    <a:pt x="957072" y="1914398"/>
                  </a:cubicBezTo>
                  <a:lnTo>
                    <a:pt x="957072" y="1897380"/>
                  </a:lnTo>
                  <a:lnTo>
                    <a:pt x="957072" y="1914271"/>
                  </a:lnTo>
                  <a:cubicBezTo>
                    <a:pt x="428498" y="1914398"/>
                    <a:pt x="0" y="1485773"/>
                    <a:pt x="0" y="957199"/>
                  </a:cubicBezTo>
                  <a:lnTo>
                    <a:pt x="16891" y="957199"/>
                  </a:lnTo>
                  <a:lnTo>
                    <a:pt x="33909" y="957199"/>
                  </a:lnTo>
                  <a:lnTo>
                    <a:pt x="16891" y="957199"/>
                  </a:lnTo>
                  <a:lnTo>
                    <a:pt x="0" y="957199"/>
                  </a:lnTo>
                  <a:moveTo>
                    <a:pt x="33909" y="957199"/>
                  </a:moveTo>
                  <a:cubicBezTo>
                    <a:pt x="33909" y="966597"/>
                    <a:pt x="26289" y="974090"/>
                    <a:pt x="17018" y="974090"/>
                  </a:cubicBezTo>
                  <a:cubicBezTo>
                    <a:pt x="7747" y="974090"/>
                    <a:pt x="0" y="966470"/>
                    <a:pt x="0" y="957199"/>
                  </a:cubicBezTo>
                  <a:cubicBezTo>
                    <a:pt x="0" y="947928"/>
                    <a:pt x="7620" y="940308"/>
                    <a:pt x="16891" y="940308"/>
                  </a:cubicBezTo>
                  <a:cubicBezTo>
                    <a:pt x="26162" y="940308"/>
                    <a:pt x="33782" y="947928"/>
                    <a:pt x="33782" y="957199"/>
                  </a:cubicBezTo>
                  <a:cubicBezTo>
                    <a:pt x="33782" y="1467104"/>
                    <a:pt x="447167" y="1880489"/>
                    <a:pt x="957072" y="1880489"/>
                  </a:cubicBezTo>
                  <a:cubicBezTo>
                    <a:pt x="1466977" y="1880489"/>
                    <a:pt x="1880362" y="1467104"/>
                    <a:pt x="1880362" y="957199"/>
                  </a:cubicBezTo>
                  <a:cubicBezTo>
                    <a:pt x="1880362" y="447294"/>
                    <a:pt x="1466977" y="33909"/>
                    <a:pt x="957072" y="33909"/>
                  </a:cubicBezTo>
                  <a:lnTo>
                    <a:pt x="957072" y="16891"/>
                  </a:lnTo>
                  <a:lnTo>
                    <a:pt x="957072" y="33909"/>
                  </a:lnTo>
                  <a:cubicBezTo>
                    <a:pt x="447167" y="33909"/>
                    <a:pt x="33782" y="447294"/>
                    <a:pt x="33782" y="957199"/>
                  </a:cubicBezTo>
                  <a:close/>
                </a:path>
              </a:pathLst>
            </a:custGeom>
            <a:solidFill>
              <a:srgbClr val="FFFFFF"/>
            </a:solidFill>
            <a:ln w="12700">
              <a:solidFill>
                <a:srgbClr val="000000"/>
              </a:solidFill>
            </a:ln>
          </p:spPr>
        </p:sp>
      </p:grpSp>
      <p:grpSp>
        <p:nvGrpSpPr>
          <p:cNvPr id="83" name="Group 83"/>
          <p:cNvGrpSpPr/>
          <p:nvPr/>
        </p:nvGrpSpPr>
        <p:grpSpPr>
          <a:xfrm>
            <a:off x="5155251" y="2914706"/>
            <a:ext cx="1022674" cy="1022674"/>
            <a:chOff x="0" y="0"/>
            <a:chExt cx="1363565" cy="1363565"/>
          </a:xfrm>
        </p:grpSpPr>
        <p:sp>
          <p:nvSpPr>
            <p:cNvPr id="84" name="Freeform 84"/>
            <p:cNvSpPr/>
            <p:nvPr/>
          </p:nvSpPr>
          <p:spPr>
            <a:xfrm>
              <a:off x="0" y="0"/>
              <a:ext cx="1363565" cy="1363565"/>
            </a:xfrm>
            <a:custGeom>
              <a:avLst/>
              <a:gdLst/>
              <a:ahLst/>
              <a:cxnLst/>
              <a:rect l="l" t="t" r="r" b="b"/>
              <a:pathLst>
                <a:path w="1363565" h="1363565">
                  <a:moveTo>
                    <a:pt x="0" y="0"/>
                  </a:moveTo>
                  <a:lnTo>
                    <a:pt x="1363565" y="0"/>
                  </a:lnTo>
                  <a:lnTo>
                    <a:pt x="1363565" y="1363565"/>
                  </a:lnTo>
                  <a:lnTo>
                    <a:pt x="0" y="1363565"/>
                  </a:lnTo>
                  <a:close/>
                </a:path>
              </a:pathLst>
            </a:custGeom>
            <a:solidFill>
              <a:srgbClr val="000000">
                <a:alpha val="0"/>
              </a:srgbClr>
            </a:solidFill>
          </p:spPr>
        </p:sp>
        <p:sp>
          <p:nvSpPr>
            <p:cNvPr id="85" name="TextBox 85"/>
            <p:cNvSpPr txBox="1"/>
            <p:nvPr/>
          </p:nvSpPr>
          <p:spPr>
            <a:xfrm>
              <a:off x="0" y="57150"/>
              <a:ext cx="1363565" cy="1306415"/>
            </a:xfrm>
            <a:prstGeom prst="rect">
              <a:avLst/>
            </a:prstGeom>
          </p:spPr>
          <p:txBody>
            <a:bodyPr lIns="0" tIns="0" rIns="0" bIns="0" rtlCol="0" anchor="ctr"/>
            <a:lstStyle/>
            <a:p>
              <a:pPr algn="ctr">
                <a:lnSpc>
                  <a:spcPts val="7023"/>
                </a:lnSpc>
              </a:pPr>
              <a:r>
                <a:rPr lang="en-US" sz="6503">
                  <a:solidFill>
                    <a:srgbClr val="FFFFFF"/>
                  </a:solidFill>
                  <a:latin typeface="Roboto"/>
                  <a:ea typeface="Roboto"/>
                  <a:cs typeface="Roboto"/>
                  <a:sym typeface="Roboto"/>
                </a:rPr>
                <a:t>1</a:t>
              </a:r>
            </a:p>
          </p:txBody>
        </p:sp>
      </p:grpSp>
      <p:grpSp>
        <p:nvGrpSpPr>
          <p:cNvPr id="86" name="Group 86"/>
          <p:cNvGrpSpPr/>
          <p:nvPr/>
        </p:nvGrpSpPr>
        <p:grpSpPr>
          <a:xfrm>
            <a:off x="6354044" y="6438330"/>
            <a:ext cx="2140923" cy="1436458"/>
            <a:chOff x="0" y="0"/>
            <a:chExt cx="2854564" cy="1915278"/>
          </a:xfrm>
        </p:grpSpPr>
        <p:sp>
          <p:nvSpPr>
            <p:cNvPr id="87" name="Freeform 87"/>
            <p:cNvSpPr/>
            <p:nvPr/>
          </p:nvSpPr>
          <p:spPr>
            <a:xfrm>
              <a:off x="16891" y="16891"/>
              <a:ext cx="2820670" cy="1881505"/>
            </a:xfrm>
            <a:custGeom>
              <a:avLst/>
              <a:gdLst/>
              <a:ahLst/>
              <a:cxnLst/>
              <a:rect l="l" t="t" r="r" b="b"/>
              <a:pathLst>
                <a:path w="2820670" h="1881505">
                  <a:moveTo>
                    <a:pt x="0" y="0"/>
                  </a:moveTo>
                  <a:lnTo>
                    <a:pt x="2820670" y="0"/>
                  </a:lnTo>
                  <a:lnTo>
                    <a:pt x="2820670" y="1881505"/>
                  </a:lnTo>
                  <a:lnTo>
                    <a:pt x="0" y="1881505"/>
                  </a:lnTo>
                  <a:close/>
                </a:path>
              </a:pathLst>
            </a:custGeom>
            <a:solidFill>
              <a:srgbClr val="92D050">
                <a:alpha val="80784"/>
              </a:srgbClr>
            </a:solidFill>
            <a:ln w="12700">
              <a:solidFill>
                <a:srgbClr val="000000"/>
              </a:solidFill>
            </a:ln>
          </p:spPr>
        </p:sp>
        <p:sp>
          <p:nvSpPr>
            <p:cNvPr id="88" name="Freeform 88"/>
            <p:cNvSpPr/>
            <p:nvPr/>
          </p:nvSpPr>
          <p:spPr>
            <a:xfrm>
              <a:off x="0" y="0"/>
              <a:ext cx="2854452" cy="1915287"/>
            </a:xfrm>
            <a:custGeom>
              <a:avLst/>
              <a:gdLst/>
              <a:ahLst/>
              <a:cxnLst/>
              <a:rect l="l" t="t" r="r" b="b"/>
              <a:pathLst>
                <a:path w="2854452" h="1915287">
                  <a:moveTo>
                    <a:pt x="16891" y="0"/>
                  </a:moveTo>
                  <a:lnTo>
                    <a:pt x="2837561" y="0"/>
                  </a:lnTo>
                  <a:cubicBezTo>
                    <a:pt x="2846959" y="0"/>
                    <a:pt x="2854452" y="7620"/>
                    <a:pt x="2854452" y="16891"/>
                  </a:cubicBezTo>
                  <a:lnTo>
                    <a:pt x="2854452" y="1898396"/>
                  </a:lnTo>
                  <a:cubicBezTo>
                    <a:pt x="2854452" y="1907794"/>
                    <a:pt x="2846832" y="1915287"/>
                    <a:pt x="2837561" y="1915287"/>
                  </a:cubicBezTo>
                  <a:lnTo>
                    <a:pt x="16891" y="1915287"/>
                  </a:lnTo>
                  <a:cubicBezTo>
                    <a:pt x="7493" y="1915287"/>
                    <a:pt x="0" y="1907667"/>
                    <a:pt x="0" y="1898396"/>
                  </a:cubicBezTo>
                  <a:lnTo>
                    <a:pt x="0" y="16891"/>
                  </a:lnTo>
                  <a:cubicBezTo>
                    <a:pt x="0" y="7620"/>
                    <a:pt x="7620" y="0"/>
                    <a:pt x="16891" y="0"/>
                  </a:cubicBezTo>
                  <a:moveTo>
                    <a:pt x="16891" y="33909"/>
                  </a:moveTo>
                  <a:lnTo>
                    <a:pt x="16891" y="16891"/>
                  </a:lnTo>
                  <a:lnTo>
                    <a:pt x="33909" y="16891"/>
                  </a:lnTo>
                  <a:lnTo>
                    <a:pt x="33909" y="1898396"/>
                  </a:lnTo>
                  <a:lnTo>
                    <a:pt x="16891" y="1898396"/>
                  </a:lnTo>
                  <a:lnTo>
                    <a:pt x="16891" y="1881505"/>
                  </a:lnTo>
                  <a:lnTo>
                    <a:pt x="2837561" y="1881505"/>
                  </a:lnTo>
                  <a:lnTo>
                    <a:pt x="2837561" y="1898396"/>
                  </a:lnTo>
                  <a:lnTo>
                    <a:pt x="2820670" y="1898396"/>
                  </a:lnTo>
                  <a:lnTo>
                    <a:pt x="2820670" y="16891"/>
                  </a:lnTo>
                  <a:lnTo>
                    <a:pt x="2837561" y="16891"/>
                  </a:lnTo>
                  <a:lnTo>
                    <a:pt x="2837561" y="33909"/>
                  </a:lnTo>
                  <a:lnTo>
                    <a:pt x="16891" y="33909"/>
                  </a:lnTo>
                  <a:close/>
                </a:path>
              </a:pathLst>
            </a:custGeom>
            <a:solidFill>
              <a:srgbClr val="CEE0FC">
                <a:alpha val="80784"/>
              </a:srgbClr>
            </a:solidFill>
            <a:ln w="12700">
              <a:solidFill>
                <a:srgbClr val="000000"/>
              </a:solidFill>
            </a:ln>
          </p:spPr>
        </p:sp>
      </p:grpSp>
      <p:grpSp>
        <p:nvGrpSpPr>
          <p:cNvPr id="89" name="Group 89"/>
          <p:cNvGrpSpPr/>
          <p:nvPr/>
        </p:nvGrpSpPr>
        <p:grpSpPr>
          <a:xfrm>
            <a:off x="6692527" y="6438330"/>
            <a:ext cx="1802442" cy="1436458"/>
            <a:chOff x="0" y="0"/>
            <a:chExt cx="2403256" cy="1915278"/>
          </a:xfrm>
        </p:grpSpPr>
        <p:sp>
          <p:nvSpPr>
            <p:cNvPr id="90" name="Freeform 90"/>
            <p:cNvSpPr/>
            <p:nvPr/>
          </p:nvSpPr>
          <p:spPr>
            <a:xfrm>
              <a:off x="0" y="0"/>
              <a:ext cx="2403256" cy="1915277"/>
            </a:xfrm>
            <a:custGeom>
              <a:avLst/>
              <a:gdLst/>
              <a:ahLst/>
              <a:cxnLst/>
              <a:rect l="l" t="t" r="r" b="b"/>
              <a:pathLst>
                <a:path w="2403256" h="1915277">
                  <a:moveTo>
                    <a:pt x="0" y="0"/>
                  </a:moveTo>
                  <a:lnTo>
                    <a:pt x="2403256" y="0"/>
                  </a:lnTo>
                  <a:lnTo>
                    <a:pt x="2403256" y="1915277"/>
                  </a:lnTo>
                  <a:lnTo>
                    <a:pt x="0" y="1915277"/>
                  </a:lnTo>
                  <a:close/>
                </a:path>
              </a:pathLst>
            </a:custGeom>
            <a:solidFill>
              <a:srgbClr val="000000">
                <a:alpha val="0"/>
              </a:srgbClr>
            </a:solidFill>
          </p:spPr>
        </p:sp>
        <p:sp>
          <p:nvSpPr>
            <p:cNvPr id="91" name="TextBox 91"/>
            <p:cNvSpPr txBox="1"/>
            <p:nvPr/>
          </p:nvSpPr>
          <p:spPr>
            <a:xfrm>
              <a:off x="0" y="19050"/>
              <a:ext cx="2403256" cy="1896228"/>
            </a:xfrm>
            <a:prstGeom prst="rect">
              <a:avLst/>
            </a:prstGeom>
          </p:spPr>
          <p:txBody>
            <a:bodyPr lIns="0" tIns="0" rIns="0" bIns="0" rtlCol="0" anchor="ctr"/>
            <a:lstStyle/>
            <a:p>
              <a:pPr algn="l">
                <a:lnSpc>
                  <a:spcPts val="2701"/>
                </a:lnSpc>
              </a:pPr>
              <a:r>
                <a:rPr lang="en-US" sz="2501">
                  <a:solidFill>
                    <a:srgbClr val="FFFFFF"/>
                  </a:solidFill>
                  <a:latin typeface="Roboto"/>
                  <a:ea typeface="Roboto"/>
                  <a:cs typeface="Roboto"/>
                  <a:sym typeface="Roboto"/>
                </a:rPr>
                <a:t>Calorie Calculation</a:t>
              </a:r>
            </a:p>
          </p:txBody>
        </p:sp>
      </p:grpSp>
      <p:grpSp>
        <p:nvGrpSpPr>
          <p:cNvPr id="92" name="Group 92"/>
          <p:cNvGrpSpPr/>
          <p:nvPr/>
        </p:nvGrpSpPr>
        <p:grpSpPr>
          <a:xfrm>
            <a:off x="5044304" y="5368533"/>
            <a:ext cx="1435753" cy="1435753"/>
            <a:chOff x="0" y="0"/>
            <a:chExt cx="1914337" cy="1914337"/>
          </a:xfrm>
        </p:grpSpPr>
        <p:sp>
          <p:nvSpPr>
            <p:cNvPr id="93" name="Freeform 93"/>
            <p:cNvSpPr/>
            <p:nvPr/>
          </p:nvSpPr>
          <p:spPr>
            <a:xfrm>
              <a:off x="16891" y="17018"/>
              <a:ext cx="1880489" cy="1880362"/>
            </a:xfrm>
            <a:custGeom>
              <a:avLst/>
              <a:gdLst/>
              <a:ahLst/>
              <a:cxnLst/>
              <a:rect l="l" t="t" r="r" b="b"/>
              <a:pathLst>
                <a:path w="1880489" h="1880362">
                  <a:moveTo>
                    <a:pt x="0" y="940181"/>
                  </a:moveTo>
                  <a:cubicBezTo>
                    <a:pt x="0" y="420878"/>
                    <a:pt x="421005" y="0"/>
                    <a:pt x="940181" y="0"/>
                  </a:cubicBezTo>
                  <a:cubicBezTo>
                    <a:pt x="1459357" y="0"/>
                    <a:pt x="1880489" y="420878"/>
                    <a:pt x="1880489" y="940181"/>
                  </a:cubicBezTo>
                  <a:cubicBezTo>
                    <a:pt x="1880489" y="1459484"/>
                    <a:pt x="1459611" y="1880362"/>
                    <a:pt x="940308" y="1880362"/>
                  </a:cubicBezTo>
                  <a:cubicBezTo>
                    <a:pt x="421005" y="1880362"/>
                    <a:pt x="0" y="1459484"/>
                    <a:pt x="0" y="940181"/>
                  </a:cubicBezTo>
                  <a:close/>
                </a:path>
              </a:pathLst>
            </a:custGeom>
            <a:solidFill>
              <a:srgbClr val="3EA3F8"/>
            </a:solidFill>
            <a:ln w="12700">
              <a:solidFill>
                <a:srgbClr val="000000"/>
              </a:solidFill>
            </a:ln>
          </p:spPr>
        </p:sp>
        <p:sp>
          <p:nvSpPr>
            <p:cNvPr id="94" name="Freeform 94"/>
            <p:cNvSpPr/>
            <p:nvPr/>
          </p:nvSpPr>
          <p:spPr>
            <a:xfrm>
              <a:off x="0" y="0"/>
              <a:ext cx="1914398" cy="1914398"/>
            </a:xfrm>
            <a:custGeom>
              <a:avLst/>
              <a:gdLst/>
              <a:ahLst/>
              <a:cxnLst/>
              <a:rect l="l" t="t" r="r" b="b"/>
              <a:pathLst>
                <a:path w="1914398" h="1914398">
                  <a:moveTo>
                    <a:pt x="0" y="957199"/>
                  </a:moveTo>
                  <a:cubicBezTo>
                    <a:pt x="0" y="428498"/>
                    <a:pt x="428498" y="0"/>
                    <a:pt x="957199" y="0"/>
                  </a:cubicBezTo>
                  <a:cubicBezTo>
                    <a:pt x="1485900" y="0"/>
                    <a:pt x="1914398" y="428498"/>
                    <a:pt x="1914398" y="957199"/>
                  </a:cubicBezTo>
                  <a:lnTo>
                    <a:pt x="1897380" y="957199"/>
                  </a:lnTo>
                  <a:lnTo>
                    <a:pt x="1914271" y="957199"/>
                  </a:lnTo>
                  <a:cubicBezTo>
                    <a:pt x="1914271" y="1485773"/>
                    <a:pt x="1485773" y="1914398"/>
                    <a:pt x="957072" y="1914398"/>
                  </a:cubicBezTo>
                  <a:lnTo>
                    <a:pt x="957072" y="1897380"/>
                  </a:lnTo>
                  <a:lnTo>
                    <a:pt x="957072" y="1914271"/>
                  </a:lnTo>
                  <a:cubicBezTo>
                    <a:pt x="428498" y="1914398"/>
                    <a:pt x="0" y="1485773"/>
                    <a:pt x="0" y="957199"/>
                  </a:cubicBezTo>
                  <a:lnTo>
                    <a:pt x="16891" y="957199"/>
                  </a:lnTo>
                  <a:lnTo>
                    <a:pt x="33909" y="957199"/>
                  </a:lnTo>
                  <a:lnTo>
                    <a:pt x="16891" y="957199"/>
                  </a:lnTo>
                  <a:lnTo>
                    <a:pt x="0" y="957199"/>
                  </a:lnTo>
                  <a:moveTo>
                    <a:pt x="33909" y="957199"/>
                  </a:moveTo>
                  <a:cubicBezTo>
                    <a:pt x="33909" y="966597"/>
                    <a:pt x="26289" y="974090"/>
                    <a:pt x="17018" y="974090"/>
                  </a:cubicBezTo>
                  <a:cubicBezTo>
                    <a:pt x="7747" y="974090"/>
                    <a:pt x="0" y="966470"/>
                    <a:pt x="0" y="957199"/>
                  </a:cubicBezTo>
                  <a:cubicBezTo>
                    <a:pt x="0" y="947928"/>
                    <a:pt x="7620" y="940308"/>
                    <a:pt x="16891" y="940308"/>
                  </a:cubicBezTo>
                  <a:cubicBezTo>
                    <a:pt x="26162" y="940308"/>
                    <a:pt x="33782" y="947928"/>
                    <a:pt x="33782" y="957199"/>
                  </a:cubicBezTo>
                  <a:cubicBezTo>
                    <a:pt x="33782" y="1467104"/>
                    <a:pt x="447167" y="1880489"/>
                    <a:pt x="957072" y="1880489"/>
                  </a:cubicBezTo>
                  <a:cubicBezTo>
                    <a:pt x="1466977" y="1880489"/>
                    <a:pt x="1880362" y="1467104"/>
                    <a:pt x="1880362" y="957199"/>
                  </a:cubicBezTo>
                  <a:cubicBezTo>
                    <a:pt x="1880362" y="447294"/>
                    <a:pt x="1466977" y="33909"/>
                    <a:pt x="957072" y="33909"/>
                  </a:cubicBezTo>
                  <a:lnTo>
                    <a:pt x="957072" y="16891"/>
                  </a:lnTo>
                  <a:lnTo>
                    <a:pt x="957072" y="33909"/>
                  </a:lnTo>
                  <a:cubicBezTo>
                    <a:pt x="447167" y="33909"/>
                    <a:pt x="33782" y="447294"/>
                    <a:pt x="33782" y="957199"/>
                  </a:cubicBezTo>
                  <a:close/>
                </a:path>
              </a:pathLst>
            </a:custGeom>
            <a:solidFill>
              <a:srgbClr val="FFFFFF"/>
            </a:solidFill>
            <a:ln w="12700">
              <a:solidFill>
                <a:srgbClr val="000000"/>
              </a:solidFill>
            </a:ln>
          </p:spPr>
        </p:sp>
      </p:grpSp>
      <p:grpSp>
        <p:nvGrpSpPr>
          <p:cNvPr id="95" name="Group 95"/>
          <p:cNvGrpSpPr/>
          <p:nvPr/>
        </p:nvGrpSpPr>
        <p:grpSpPr>
          <a:xfrm>
            <a:off x="5250844" y="5575073"/>
            <a:ext cx="1022674" cy="1022674"/>
            <a:chOff x="0" y="0"/>
            <a:chExt cx="1363565" cy="1363565"/>
          </a:xfrm>
        </p:grpSpPr>
        <p:sp>
          <p:nvSpPr>
            <p:cNvPr id="96" name="Freeform 96"/>
            <p:cNvSpPr/>
            <p:nvPr/>
          </p:nvSpPr>
          <p:spPr>
            <a:xfrm>
              <a:off x="0" y="0"/>
              <a:ext cx="1363565" cy="1363565"/>
            </a:xfrm>
            <a:custGeom>
              <a:avLst/>
              <a:gdLst/>
              <a:ahLst/>
              <a:cxnLst/>
              <a:rect l="l" t="t" r="r" b="b"/>
              <a:pathLst>
                <a:path w="1363565" h="1363565">
                  <a:moveTo>
                    <a:pt x="0" y="0"/>
                  </a:moveTo>
                  <a:lnTo>
                    <a:pt x="1363565" y="0"/>
                  </a:lnTo>
                  <a:lnTo>
                    <a:pt x="1363565" y="1363565"/>
                  </a:lnTo>
                  <a:lnTo>
                    <a:pt x="0" y="1363565"/>
                  </a:lnTo>
                  <a:close/>
                </a:path>
              </a:pathLst>
            </a:custGeom>
            <a:solidFill>
              <a:srgbClr val="000000">
                <a:alpha val="0"/>
              </a:srgbClr>
            </a:solidFill>
          </p:spPr>
        </p:sp>
        <p:sp>
          <p:nvSpPr>
            <p:cNvPr id="97" name="TextBox 97"/>
            <p:cNvSpPr txBox="1"/>
            <p:nvPr/>
          </p:nvSpPr>
          <p:spPr>
            <a:xfrm>
              <a:off x="0" y="57150"/>
              <a:ext cx="1363565" cy="1306415"/>
            </a:xfrm>
            <a:prstGeom prst="rect">
              <a:avLst/>
            </a:prstGeom>
          </p:spPr>
          <p:txBody>
            <a:bodyPr lIns="0" tIns="0" rIns="0" bIns="0" rtlCol="0" anchor="ctr"/>
            <a:lstStyle/>
            <a:p>
              <a:pPr algn="ctr">
                <a:lnSpc>
                  <a:spcPts val="7023"/>
                </a:lnSpc>
              </a:pPr>
              <a:r>
                <a:rPr lang="en-US" sz="6503">
                  <a:solidFill>
                    <a:srgbClr val="FFFFFF"/>
                  </a:solidFill>
                  <a:latin typeface="Roboto"/>
                  <a:ea typeface="Roboto"/>
                  <a:cs typeface="Roboto"/>
                  <a:sym typeface="Roboto"/>
                </a:rPr>
                <a:t>2</a:t>
              </a:r>
            </a:p>
          </p:txBody>
        </p:sp>
      </p:grpSp>
      <p:grpSp>
        <p:nvGrpSpPr>
          <p:cNvPr id="98" name="Group 98"/>
          <p:cNvGrpSpPr/>
          <p:nvPr/>
        </p:nvGrpSpPr>
        <p:grpSpPr>
          <a:xfrm>
            <a:off x="8198164" y="3540197"/>
            <a:ext cx="674840" cy="674840"/>
            <a:chOff x="0" y="0"/>
            <a:chExt cx="899787" cy="899787"/>
          </a:xfrm>
        </p:grpSpPr>
        <p:sp>
          <p:nvSpPr>
            <p:cNvPr id="99" name="Freeform 99"/>
            <p:cNvSpPr/>
            <p:nvPr/>
          </p:nvSpPr>
          <p:spPr>
            <a:xfrm>
              <a:off x="167513" y="167513"/>
              <a:ext cx="564769" cy="564769"/>
            </a:xfrm>
            <a:custGeom>
              <a:avLst/>
              <a:gdLst/>
              <a:ahLst/>
              <a:cxnLst/>
              <a:rect l="l" t="t" r="r" b="b"/>
              <a:pathLst>
                <a:path w="564769" h="564769">
                  <a:moveTo>
                    <a:pt x="0" y="192024"/>
                  </a:moveTo>
                  <a:lnTo>
                    <a:pt x="192024" y="192024"/>
                  </a:lnTo>
                  <a:lnTo>
                    <a:pt x="192024" y="0"/>
                  </a:lnTo>
                  <a:lnTo>
                    <a:pt x="372745" y="0"/>
                  </a:lnTo>
                  <a:lnTo>
                    <a:pt x="372745" y="192024"/>
                  </a:lnTo>
                  <a:lnTo>
                    <a:pt x="564769" y="192024"/>
                  </a:lnTo>
                  <a:lnTo>
                    <a:pt x="564769" y="372745"/>
                  </a:lnTo>
                  <a:lnTo>
                    <a:pt x="372745" y="372745"/>
                  </a:lnTo>
                  <a:lnTo>
                    <a:pt x="372745" y="564769"/>
                  </a:lnTo>
                  <a:lnTo>
                    <a:pt x="192024" y="564769"/>
                  </a:lnTo>
                  <a:lnTo>
                    <a:pt x="192024" y="372745"/>
                  </a:lnTo>
                  <a:lnTo>
                    <a:pt x="0" y="372745"/>
                  </a:lnTo>
                  <a:close/>
                </a:path>
              </a:pathLst>
            </a:custGeom>
            <a:solidFill>
              <a:srgbClr val="0F0634">
                <a:alpha val="784"/>
              </a:srgbClr>
            </a:solidFill>
            <a:ln w="12700">
              <a:solidFill>
                <a:srgbClr val="000000"/>
              </a:solidFill>
            </a:ln>
          </p:spPr>
        </p:sp>
        <p:sp>
          <p:nvSpPr>
            <p:cNvPr id="100" name="Freeform 100"/>
            <p:cNvSpPr/>
            <p:nvPr/>
          </p:nvSpPr>
          <p:spPr>
            <a:xfrm>
              <a:off x="101854" y="101854"/>
              <a:ext cx="696087" cy="696087"/>
            </a:xfrm>
            <a:custGeom>
              <a:avLst/>
              <a:gdLst/>
              <a:ahLst/>
              <a:cxnLst/>
              <a:rect l="l" t="t" r="r" b="b"/>
              <a:pathLst>
                <a:path w="696087" h="696087">
                  <a:moveTo>
                    <a:pt x="65659" y="192024"/>
                  </a:moveTo>
                  <a:lnTo>
                    <a:pt x="257683" y="192024"/>
                  </a:lnTo>
                  <a:lnTo>
                    <a:pt x="257683" y="257683"/>
                  </a:lnTo>
                  <a:lnTo>
                    <a:pt x="192024" y="257683"/>
                  </a:lnTo>
                  <a:lnTo>
                    <a:pt x="192024" y="65659"/>
                  </a:lnTo>
                  <a:cubicBezTo>
                    <a:pt x="192024" y="29464"/>
                    <a:pt x="221361" y="0"/>
                    <a:pt x="257683" y="0"/>
                  </a:cubicBezTo>
                  <a:lnTo>
                    <a:pt x="438404" y="0"/>
                  </a:lnTo>
                  <a:cubicBezTo>
                    <a:pt x="474599" y="0"/>
                    <a:pt x="504063" y="29337"/>
                    <a:pt x="504063" y="65659"/>
                  </a:cubicBezTo>
                  <a:lnTo>
                    <a:pt x="504063" y="257683"/>
                  </a:lnTo>
                  <a:lnTo>
                    <a:pt x="438404" y="257683"/>
                  </a:lnTo>
                  <a:lnTo>
                    <a:pt x="438404" y="192024"/>
                  </a:lnTo>
                  <a:lnTo>
                    <a:pt x="630428" y="192024"/>
                  </a:lnTo>
                  <a:cubicBezTo>
                    <a:pt x="666623" y="192024"/>
                    <a:pt x="696087" y="221361"/>
                    <a:pt x="696087" y="257683"/>
                  </a:cubicBezTo>
                  <a:lnTo>
                    <a:pt x="696087" y="438404"/>
                  </a:lnTo>
                  <a:cubicBezTo>
                    <a:pt x="696087" y="474599"/>
                    <a:pt x="666750" y="504063"/>
                    <a:pt x="630428" y="504063"/>
                  </a:cubicBezTo>
                  <a:lnTo>
                    <a:pt x="438404" y="504063"/>
                  </a:lnTo>
                  <a:lnTo>
                    <a:pt x="438404" y="438404"/>
                  </a:lnTo>
                  <a:lnTo>
                    <a:pt x="504063" y="438404"/>
                  </a:lnTo>
                  <a:lnTo>
                    <a:pt x="504063" y="630428"/>
                  </a:lnTo>
                  <a:cubicBezTo>
                    <a:pt x="504063" y="666623"/>
                    <a:pt x="474726" y="696087"/>
                    <a:pt x="438404" y="696087"/>
                  </a:cubicBezTo>
                  <a:lnTo>
                    <a:pt x="257683" y="696087"/>
                  </a:lnTo>
                  <a:cubicBezTo>
                    <a:pt x="221488" y="696087"/>
                    <a:pt x="192024" y="666750"/>
                    <a:pt x="192024" y="630428"/>
                  </a:cubicBezTo>
                  <a:lnTo>
                    <a:pt x="192024" y="438404"/>
                  </a:lnTo>
                  <a:lnTo>
                    <a:pt x="257683" y="438404"/>
                  </a:lnTo>
                  <a:lnTo>
                    <a:pt x="257683" y="504063"/>
                  </a:lnTo>
                  <a:lnTo>
                    <a:pt x="65659" y="504063"/>
                  </a:lnTo>
                  <a:cubicBezTo>
                    <a:pt x="29464" y="504063"/>
                    <a:pt x="0" y="474726"/>
                    <a:pt x="0" y="438404"/>
                  </a:cubicBezTo>
                  <a:lnTo>
                    <a:pt x="0" y="257683"/>
                  </a:lnTo>
                  <a:cubicBezTo>
                    <a:pt x="0" y="221488"/>
                    <a:pt x="29337" y="192024"/>
                    <a:pt x="65659" y="192024"/>
                  </a:cubicBezTo>
                  <a:moveTo>
                    <a:pt x="65659" y="323342"/>
                  </a:moveTo>
                  <a:lnTo>
                    <a:pt x="65659" y="257683"/>
                  </a:lnTo>
                  <a:lnTo>
                    <a:pt x="131318" y="257683"/>
                  </a:lnTo>
                  <a:lnTo>
                    <a:pt x="131318" y="438404"/>
                  </a:lnTo>
                  <a:lnTo>
                    <a:pt x="65659" y="438404"/>
                  </a:lnTo>
                  <a:lnTo>
                    <a:pt x="65659" y="372745"/>
                  </a:lnTo>
                  <a:lnTo>
                    <a:pt x="257683" y="372745"/>
                  </a:lnTo>
                  <a:cubicBezTo>
                    <a:pt x="293878" y="372745"/>
                    <a:pt x="323342" y="402082"/>
                    <a:pt x="323342" y="438404"/>
                  </a:cubicBezTo>
                  <a:lnTo>
                    <a:pt x="323342" y="630428"/>
                  </a:lnTo>
                  <a:lnTo>
                    <a:pt x="257683" y="630428"/>
                  </a:lnTo>
                  <a:lnTo>
                    <a:pt x="257683" y="564769"/>
                  </a:lnTo>
                  <a:lnTo>
                    <a:pt x="438404" y="564769"/>
                  </a:lnTo>
                  <a:lnTo>
                    <a:pt x="438404" y="630428"/>
                  </a:lnTo>
                  <a:lnTo>
                    <a:pt x="372745" y="630428"/>
                  </a:lnTo>
                  <a:lnTo>
                    <a:pt x="372745" y="438404"/>
                  </a:lnTo>
                  <a:cubicBezTo>
                    <a:pt x="372745" y="402209"/>
                    <a:pt x="402082" y="372745"/>
                    <a:pt x="438404" y="372745"/>
                  </a:cubicBezTo>
                  <a:lnTo>
                    <a:pt x="630428" y="372745"/>
                  </a:lnTo>
                  <a:lnTo>
                    <a:pt x="630428" y="438404"/>
                  </a:lnTo>
                  <a:lnTo>
                    <a:pt x="564769" y="438404"/>
                  </a:lnTo>
                  <a:lnTo>
                    <a:pt x="564769" y="257683"/>
                  </a:lnTo>
                  <a:lnTo>
                    <a:pt x="630428" y="257683"/>
                  </a:lnTo>
                  <a:lnTo>
                    <a:pt x="630428" y="323342"/>
                  </a:lnTo>
                  <a:lnTo>
                    <a:pt x="438404" y="323342"/>
                  </a:lnTo>
                  <a:cubicBezTo>
                    <a:pt x="402209" y="323342"/>
                    <a:pt x="372745" y="294005"/>
                    <a:pt x="372745" y="257683"/>
                  </a:cubicBezTo>
                  <a:lnTo>
                    <a:pt x="372745" y="65659"/>
                  </a:lnTo>
                  <a:lnTo>
                    <a:pt x="438404" y="65659"/>
                  </a:lnTo>
                  <a:lnTo>
                    <a:pt x="438404" y="131318"/>
                  </a:lnTo>
                  <a:lnTo>
                    <a:pt x="257683" y="131318"/>
                  </a:lnTo>
                  <a:lnTo>
                    <a:pt x="257683" y="65659"/>
                  </a:lnTo>
                  <a:lnTo>
                    <a:pt x="323342" y="65659"/>
                  </a:lnTo>
                  <a:lnTo>
                    <a:pt x="323342" y="257683"/>
                  </a:lnTo>
                  <a:cubicBezTo>
                    <a:pt x="323342" y="293878"/>
                    <a:pt x="294005" y="323342"/>
                    <a:pt x="257683" y="323342"/>
                  </a:cubicBezTo>
                  <a:lnTo>
                    <a:pt x="65659" y="323342"/>
                  </a:lnTo>
                  <a:close/>
                </a:path>
              </a:pathLst>
            </a:custGeom>
            <a:solidFill>
              <a:srgbClr val="FFFFFF"/>
            </a:solidFill>
            <a:ln w="12700">
              <a:solidFill>
                <a:srgbClr val="000000"/>
              </a:solidFill>
            </a:ln>
          </p:spPr>
        </p:sp>
      </p:grpSp>
      <p:grpSp>
        <p:nvGrpSpPr>
          <p:cNvPr id="101" name="Group 101"/>
          <p:cNvGrpSpPr/>
          <p:nvPr/>
        </p:nvGrpSpPr>
        <p:grpSpPr>
          <a:xfrm>
            <a:off x="11218231" y="1668935"/>
            <a:ext cx="758575" cy="3712442"/>
            <a:chOff x="0" y="0"/>
            <a:chExt cx="1011433" cy="4949922"/>
          </a:xfrm>
        </p:grpSpPr>
        <p:sp>
          <p:nvSpPr>
            <p:cNvPr id="102" name="Freeform 102"/>
            <p:cNvSpPr/>
            <p:nvPr/>
          </p:nvSpPr>
          <p:spPr>
            <a:xfrm>
              <a:off x="0" y="0"/>
              <a:ext cx="1011428" cy="4949952"/>
            </a:xfrm>
            <a:custGeom>
              <a:avLst/>
              <a:gdLst/>
              <a:ahLst/>
              <a:cxnLst/>
              <a:rect l="l" t="t" r="r" b="b"/>
              <a:pathLst>
                <a:path w="1011428" h="4949952">
                  <a:moveTo>
                    <a:pt x="986028" y="4949952"/>
                  </a:moveTo>
                  <a:cubicBezTo>
                    <a:pt x="748284" y="4949952"/>
                    <a:pt x="526161" y="4920742"/>
                    <a:pt x="488188" y="4865497"/>
                  </a:cubicBezTo>
                  <a:cubicBezTo>
                    <a:pt x="483616" y="4858893"/>
                    <a:pt x="480314" y="4850638"/>
                    <a:pt x="480314" y="4841113"/>
                  </a:cubicBezTo>
                  <a:lnTo>
                    <a:pt x="480314" y="2558415"/>
                  </a:lnTo>
                  <a:lnTo>
                    <a:pt x="505714" y="2558415"/>
                  </a:lnTo>
                  <a:lnTo>
                    <a:pt x="480314" y="2558415"/>
                  </a:lnTo>
                  <a:cubicBezTo>
                    <a:pt x="480314" y="2561209"/>
                    <a:pt x="481330" y="2562733"/>
                    <a:pt x="481330" y="2562860"/>
                  </a:cubicBezTo>
                  <a:cubicBezTo>
                    <a:pt x="462407" y="2535428"/>
                    <a:pt x="279146" y="2500503"/>
                    <a:pt x="25400" y="2500503"/>
                  </a:cubicBezTo>
                  <a:lnTo>
                    <a:pt x="25400" y="2475103"/>
                  </a:lnTo>
                  <a:lnTo>
                    <a:pt x="25400" y="2449703"/>
                  </a:lnTo>
                  <a:cubicBezTo>
                    <a:pt x="279146" y="2449703"/>
                    <a:pt x="462407" y="2414778"/>
                    <a:pt x="481330" y="2387346"/>
                  </a:cubicBezTo>
                  <a:cubicBezTo>
                    <a:pt x="481330" y="2387346"/>
                    <a:pt x="480314" y="2388997"/>
                    <a:pt x="480314" y="2391791"/>
                  </a:cubicBezTo>
                  <a:lnTo>
                    <a:pt x="505714" y="2391791"/>
                  </a:lnTo>
                  <a:lnTo>
                    <a:pt x="480314" y="2391791"/>
                  </a:lnTo>
                  <a:lnTo>
                    <a:pt x="480314" y="108839"/>
                  </a:lnTo>
                  <a:lnTo>
                    <a:pt x="505714" y="108839"/>
                  </a:lnTo>
                  <a:lnTo>
                    <a:pt x="480314" y="108839"/>
                  </a:lnTo>
                  <a:lnTo>
                    <a:pt x="505714" y="108839"/>
                  </a:lnTo>
                  <a:lnTo>
                    <a:pt x="480314" y="108839"/>
                  </a:lnTo>
                  <a:cubicBezTo>
                    <a:pt x="480314" y="99314"/>
                    <a:pt x="483616" y="91059"/>
                    <a:pt x="488188" y="84455"/>
                  </a:cubicBezTo>
                  <a:cubicBezTo>
                    <a:pt x="526161" y="29210"/>
                    <a:pt x="748284" y="0"/>
                    <a:pt x="986028" y="0"/>
                  </a:cubicBezTo>
                  <a:cubicBezTo>
                    <a:pt x="1000125" y="0"/>
                    <a:pt x="1011428" y="11430"/>
                    <a:pt x="1011428" y="25400"/>
                  </a:cubicBezTo>
                  <a:lnTo>
                    <a:pt x="1011428" y="4924552"/>
                  </a:lnTo>
                  <a:cubicBezTo>
                    <a:pt x="1011428" y="4938649"/>
                    <a:pt x="999998" y="4949952"/>
                    <a:pt x="986028" y="4949952"/>
                  </a:cubicBezTo>
                  <a:moveTo>
                    <a:pt x="986028" y="4899152"/>
                  </a:moveTo>
                  <a:lnTo>
                    <a:pt x="986028" y="4924552"/>
                  </a:lnTo>
                  <a:lnTo>
                    <a:pt x="960628" y="4924552"/>
                  </a:lnTo>
                  <a:lnTo>
                    <a:pt x="960628" y="25400"/>
                  </a:lnTo>
                  <a:lnTo>
                    <a:pt x="986028" y="25400"/>
                  </a:lnTo>
                  <a:lnTo>
                    <a:pt x="986028" y="50800"/>
                  </a:lnTo>
                  <a:cubicBezTo>
                    <a:pt x="732282" y="50800"/>
                    <a:pt x="549021" y="85725"/>
                    <a:pt x="530098" y="113284"/>
                  </a:cubicBezTo>
                  <a:cubicBezTo>
                    <a:pt x="530098" y="113284"/>
                    <a:pt x="531114" y="111633"/>
                    <a:pt x="531114" y="108839"/>
                  </a:cubicBezTo>
                  <a:lnTo>
                    <a:pt x="531114" y="2391537"/>
                  </a:lnTo>
                  <a:cubicBezTo>
                    <a:pt x="531114" y="2401062"/>
                    <a:pt x="527812" y="2409317"/>
                    <a:pt x="523240" y="2415921"/>
                  </a:cubicBezTo>
                  <a:cubicBezTo>
                    <a:pt x="485267" y="2471166"/>
                    <a:pt x="263271" y="2500376"/>
                    <a:pt x="25400" y="2500376"/>
                  </a:cubicBezTo>
                  <a:cubicBezTo>
                    <a:pt x="11303" y="2500376"/>
                    <a:pt x="0" y="2488946"/>
                    <a:pt x="0" y="2474976"/>
                  </a:cubicBezTo>
                  <a:cubicBezTo>
                    <a:pt x="0" y="2461006"/>
                    <a:pt x="11430" y="2449576"/>
                    <a:pt x="25400" y="2449576"/>
                  </a:cubicBezTo>
                  <a:cubicBezTo>
                    <a:pt x="263144" y="2449576"/>
                    <a:pt x="485267" y="2478786"/>
                    <a:pt x="523240" y="2534031"/>
                  </a:cubicBezTo>
                  <a:cubicBezTo>
                    <a:pt x="527812" y="2540635"/>
                    <a:pt x="531114" y="2548890"/>
                    <a:pt x="531114" y="2558415"/>
                  </a:cubicBezTo>
                  <a:lnTo>
                    <a:pt x="531114" y="4841113"/>
                  </a:lnTo>
                  <a:lnTo>
                    <a:pt x="505714" y="4841113"/>
                  </a:lnTo>
                  <a:lnTo>
                    <a:pt x="531114" y="4841113"/>
                  </a:lnTo>
                  <a:cubicBezTo>
                    <a:pt x="531114" y="4838319"/>
                    <a:pt x="530098" y="4836795"/>
                    <a:pt x="530098" y="4836668"/>
                  </a:cubicBezTo>
                  <a:cubicBezTo>
                    <a:pt x="549021" y="4864100"/>
                    <a:pt x="732282" y="4899025"/>
                    <a:pt x="986028" y="4899025"/>
                  </a:cubicBezTo>
                  <a:close/>
                </a:path>
              </a:pathLst>
            </a:custGeom>
            <a:solidFill>
              <a:srgbClr val="FFFFFF"/>
            </a:solidFill>
            <a:ln w="12700">
              <a:solidFill>
                <a:srgbClr val="000000"/>
              </a:solidFill>
            </a:ln>
          </p:spPr>
        </p:sp>
        <p:sp>
          <p:nvSpPr>
            <p:cNvPr id="103" name="Freeform 103"/>
            <p:cNvSpPr/>
            <p:nvPr/>
          </p:nvSpPr>
          <p:spPr>
            <a:xfrm>
              <a:off x="0" y="0"/>
              <a:ext cx="986028" cy="4949952"/>
            </a:xfrm>
            <a:custGeom>
              <a:avLst/>
              <a:gdLst/>
              <a:ahLst/>
              <a:cxnLst/>
              <a:rect l="l" t="t" r="r" b="b"/>
              <a:pathLst>
                <a:path w="986028" h="4949952">
                  <a:moveTo>
                    <a:pt x="986028" y="4949952"/>
                  </a:moveTo>
                  <a:cubicBezTo>
                    <a:pt x="748284" y="4949952"/>
                    <a:pt x="526161" y="4920742"/>
                    <a:pt x="488188" y="4865497"/>
                  </a:cubicBezTo>
                  <a:cubicBezTo>
                    <a:pt x="483616" y="4858893"/>
                    <a:pt x="480314" y="4850638"/>
                    <a:pt x="480314" y="4841113"/>
                  </a:cubicBezTo>
                  <a:lnTo>
                    <a:pt x="480314" y="2558415"/>
                  </a:lnTo>
                  <a:lnTo>
                    <a:pt x="505714" y="2558415"/>
                  </a:lnTo>
                  <a:lnTo>
                    <a:pt x="480314" y="2558415"/>
                  </a:lnTo>
                  <a:cubicBezTo>
                    <a:pt x="480314" y="2561209"/>
                    <a:pt x="481330" y="2562733"/>
                    <a:pt x="481330" y="2562860"/>
                  </a:cubicBezTo>
                  <a:cubicBezTo>
                    <a:pt x="462407" y="2535428"/>
                    <a:pt x="279146" y="2500503"/>
                    <a:pt x="25400" y="2500503"/>
                  </a:cubicBezTo>
                  <a:lnTo>
                    <a:pt x="25400" y="2475103"/>
                  </a:lnTo>
                  <a:lnTo>
                    <a:pt x="25400" y="2449703"/>
                  </a:lnTo>
                  <a:cubicBezTo>
                    <a:pt x="279146" y="2449703"/>
                    <a:pt x="462407" y="2414778"/>
                    <a:pt x="481330" y="2387346"/>
                  </a:cubicBezTo>
                  <a:cubicBezTo>
                    <a:pt x="481330" y="2387346"/>
                    <a:pt x="480314" y="2388997"/>
                    <a:pt x="480314" y="2391791"/>
                  </a:cubicBezTo>
                  <a:lnTo>
                    <a:pt x="505714" y="2391791"/>
                  </a:lnTo>
                  <a:lnTo>
                    <a:pt x="480314" y="2391791"/>
                  </a:lnTo>
                  <a:lnTo>
                    <a:pt x="480314" y="108839"/>
                  </a:lnTo>
                  <a:lnTo>
                    <a:pt x="505714" y="108839"/>
                  </a:lnTo>
                  <a:lnTo>
                    <a:pt x="480314" y="108839"/>
                  </a:lnTo>
                  <a:lnTo>
                    <a:pt x="505714" y="108839"/>
                  </a:lnTo>
                  <a:lnTo>
                    <a:pt x="480314" y="108839"/>
                  </a:lnTo>
                  <a:cubicBezTo>
                    <a:pt x="480314" y="99314"/>
                    <a:pt x="483616" y="91059"/>
                    <a:pt x="488188" y="84455"/>
                  </a:cubicBezTo>
                  <a:cubicBezTo>
                    <a:pt x="526161" y="29210"/>
                    <a:pt x="748284" y="0"/>
                    <a:pt x="986028" y="0"/>
                  </a:cubicBezTo>
                  <a:lnTo>
                    <a:pt x="986028" y="50800"/>
                  </a:lnTo>
                  <a:cubicBezTo>
                    <a:pt x="732282" y="50800"/>
                    <a:pt x="549021" y="85725"/>
                    <a:pt x="530098" y="113284"/>
                  </a:cubicBezTo>
                  <a:cubicBezTo>
                    <a:pt x="530098" y="113284"/>
                    <a:pt x="531114" y="111633"/>
                    <a:pt x="531114" y="108839"/>
                  </a:cubicBezTo>
                  <a:lnTo>
                    <a:pt x="531114" y="2391537"/>
                  </a:lnTo>
                  <a:cubicBezTo>
                    <a:pt x="531114" y="2401062"/>
                    <a:pt x="527812" y="2409317"/>
                    <a:pt x="523240" y="2415921"/>
                  </a:cubicBezTo>
                  <a:cubicBezTo>
                    <a:pt x="485267" y="2471166"/>
                    <a:pt x="263271" y="2500376"/>
                    <a:pt x="25400" y="2500376"/>
                  </a:cubicBezTo>
                  <a:cubicBezTo>
                    <a:pt x="11303" y="2500376"/>
                    <a:pt x="0" y="2488946"/>
                    <a:pt x="0" y="2474976"/>
                  </a:cubicBezTo>
                  <a:cubicBezTo>
                    <a:pt x="0" y="2461006"/>
                    <a:pt x="11430" y="2449576"/>
                    <a:pt x="25400" y="2449576"/>
                  </a:cubicBezTo>
                  <a:cubicBezTo>
                    <a:pt x="263144" y="2449576"/>
                    <a:pt x="485267" y="2478786"/>
                    <a:pt x="523240" y="2534031"/>
                  </a:cubicBezTo>
                  <a:cubicBezTo>
                    <a:pt x="527812" y="2540635"/>
                    <a:pt x="531114" y="2548890"/>
                    <a:pt x="531114" y="2558415"/>
                  </a:cubicBezTo>
                  <a:lnTo>
                    <a:pt x="531114" y="4841113"/>
                  </a:lnTo>
                  <a:lnTo>
                    <a:pt x="505714" y="4841113"/>
                  </a:lnTo>
                  <a:lnTo>
                    <a:pt x="531114" y="4841113"/>
                  </a:lnTo>
                  <a:cubicBezTo>
                    <a:pt x="531114" y="4838319"/>
                    <a:pt x="530098" y="4836795"/>
                    <a:pt x="530098" y="4836668"/>
                  </a:cubicBezTo>
                  <a:cubicBezTo>
                    <a:pt x="549021" y="4864100"/>
                    <a:pt x="732282" y="4899025"/>
                    <a:pt x="986028" y="4899025"/>
                  </a:cubicBezTo>
                  <a:close/>
                </a:path>
              </a:pathLst>
            </a:custGeom>
            <a:solidFill>
              <a:srgbClr val="FFFFFF"/>
            </a:solidFill>
            <a:ln w="12700">
              <a:solidFill>
                <a:srgbClr val="000000"/>
              </a:solidFill>
            </a:ln>
          </p:spPr>
        </p:sp>
      </p:grpSp>
      <p:grpSp>
        <p:nvGrpSpPr>
          <p:cNvPr id="104" name="Group 104"/>
          <p:cNvGrpSpPr/>
          <p:nvPr/>
        </p:nvGrpSpPr>
        <p:grpSpPr>
          <a:xfrm>
            <a:off x="11218231" y="5380742"/>
            <a:ext cx="758575" cy="3712442"/>
            <a:chOff x="0" y="0"/>
            <a:chExt cx="1011433" cy="4949922"/>
          </a:xfrm>
        </p:grpSpPr>
        <p:sp>
          <p:nvSpPr>
            <p:cNvPr id="105" name="Freeform 105"/>
            <p:cNvSpPr/>
            <p:nvPr/>
          </p:nvSpPr>
          <p:spPr>
            <a:xfrm>
              <a:off x="0" y="0"/>
              <a:ext cx="1011428" cy="4949952"/>
            </a:xfrm>
            <a:custGeom>
              <a:avLst/>
              <a:gdLst/>
              <a:ahLst/>
              <a:cxnLst/>
              <a:rect l="l" t="t" r="r" b="b"/>
              <a:pathLst>
                <a:path w="1011428" h="4949952">
                  <a:moveTo>
                    <a:pt x="986028" y="4949952"/>
                  </a:moveTo>
                  <a:cubicBezTo>
                    <a:pt x="748284" y="4949952"/>
                    <a:pt x="526161" y="4920742"/>
                    <a:pt x="488188" y="4865497"/>
                  </a:cubicBezTo>
                  <a:cubicBezTo>
                    <a:pt x="483616" y="4858893"/>
                    <a:pt x="480314" y="4850638"/>
                    <a:pt x="480314" y="4841113"/>
                  </a:cubicBezTo>
                  <a:lnTo>
                    <a:pt x="480314" y="2558415"/>
                  </a:lnTo>
                  <a:lnTo>
                    <a:pt x="505714" y="2558415"/>
                  </a:lnTo>
                  <a:lnTo>
                    <a:pt x="480314" y="2558415"/>
                  </a:lnTo>
                  <a:cubicBezTo>
                    <a:pt x="480314" y="2561209"/>
                    <a:pt x="481330" y="2562733"/>
                    <a:pt x="481330" y="2562860"/>
                  </a:cubicBezTo>
                  <a:cubicBezTo>
                    <a:pt x="462407" y="2535428"/>
                    <a:pt x="279146" y="2500503"/>
                    <a:pt x="25400" y="2500503"/>
                  </a:cubicBezTo>
                  <a:lnTo>
                    <a:pt x="25400" y="2475103"/>
                  </a:lnTo>
                  <a:lnTo>
                    <a:pt x="25400" y="2449703"/>
                  </a:lnTo>
                  <a:cubicBezTo>
                    <a:pt x="279146" y="2449703"/>
                    <a:pt x="462407" y="2414778"/>
                    <a:pt x="481330" y="2387346"/>
                  </a:cubicBezTo>
                  <a:cubicBezTo>
                    <a:pt x="481330" y="2387346"/>
                    <a:pt x="480314" y="2388997"/>
                    <a:pt x="480314" y="2391791"/>
                  </a:cubicBezTo>
                  <a:lnTo>
                    <a:pt x="505714" y="2391791"/>
                  </a:lnTo>
                  <a:lnTo>
                    <a:pt x="480314" y="2391791"/>
                  </a:lnTo>
                  <a:lnTo>
                    <a:pt x="480314" y="108839"/>
                  </a:lnTo>
                  <a:lnTo>
                    <a:pt x="505714" y="108839"/>
                  </a:lnTo>
                  <a:lnTo>
                    <a:pt x="480314" y="108839"/>
                  </a:lnTo>
                  <a:lnTo>
                    <a:pt x="505714" y="108839"/>
                  </a:lnTo>
                  <a:lnTo>
                    <a:pt x="480314" y="108839"/>
                  </a:lnTo>
                  <a:cubicBezTo>
                    <a:pt x="480314" y="99314"/>
                    <a:pt x="483616" y="91059"/>
                    <a:pt x="488188" y="84455"/>
                  </a:cubicBezTo>
                  <a:cubicBezTo>
                    <a:pt x="526161" y="29210"/>
                    <a:pt x="748284" y="0"/>
                    <a:pt x="986028" y="0"/>
                  </a:cubicBezTo>
                  <a:cubicBezTo>
                    <a:pt x="1000125" y="0"/>
                    <a:pt x="1011428" y="11430"/>
                    <a:pt x="1011428" y="25400"/>
                  </a:cubicBezTo>
                  <a:lnTo>
                    <a:pt x="1011428" y="4924552"/>
                  </a:lnTo>
                  <a:cubicBezTo>
                    <a:pt x="1011428" y="4938649"/>
                    <a:pt x="999998" y="4949952"/>
                    <a:pt x="986028" y="4949952"/>
                  </a:cubicBezTo>
                  <a:moveTo>
                    <a:pt x="986028" y="4899152"/>
                  </a:moveTo>
                  <a:lnTo>
                    <a:pt x="986028" y="4924552"/>
                  </a:lnTo>
                  <a:lnTo>
                    <a:pt x="960628" y="4924552"/>
                  </a:lnTo>
                  <a:lnTo>
                    <a:pt x="960628" y="25400"/>
                  </a:lnTo>
                  <a:lnTo>
                    <a:pt x="986028" y="25400"/>
                  </a:lnTo>
                  <a:lnTo>
                    <a:pt x="986028" y="50800"/>
                  </a:lnTo>
                  <a:cubicBezTo>
                    <a:pt x="732282" y="50800"/>
                    <a:pt x="549021" y="85725"/>
                    <a:pt x="530098" y="113284"/>
                  </a:cubicBezTo>
                  <a:cubicBezTo>
                    <a:pt x="530098" y="113284"/>
                    <a:pt x="531114" y="111633"/>
                    <a:pt x="531114" y="108839"/>
                  </a:cubicBezTo>
                  <a:lnTo>
                    <a:pt x="531114" y="2391537"/>
                  </a:lnTo>
                  <a:cubicBezTo>
                    <a:pt x="531114" y="2401062"/>
                    <a:pt x="527812" y="2409317"/>
                    <a:pt x="523240" y="2415921"/>
                  </a:cubicBezTo>
                  <a:cubicBezTo>
                    <a:pt x="485267" y="2471166"/>
                    <a:pt x="263271" y="2500376"/>
                    <a:pt x="25400" y="2500376"/>
                  </a:cubicBezTo>
                  <a:cubicBezTo>
                    <a:pt x="11303" y="2500376"/>
                    <a:pt x="0" y="2488946"/>
                    <a:pt x="0" y="2474976"/>
                  </a:cubicBezTo>
                  <a:cubicBezTo>
                    <a:pt x="0" y="2461006"/>
                    <a:pt x="11430" y="2449576"/>
                    <a:pt x="25400" y="2449576"/>
                  </a:cubicBezTo>
                  <a:cubicBezTo>
                    <a:pt x="263144" y="2449576"/>
                    <a:pt x="485267" y="2478786"/>
                    <a:pt x="523240" y="2534031"/>
                  </a:cubicBezTo>
                  <a:cubicBezTo>
                    <a:pt x="527812" y="2540635"/>
                    <a:pt x="531114" y="2548890"/>
                    <a:pt x="531114" y="2558415"/>
                  </a:cubicBezTo>
                  <a:lnTo>
                    <a:pt x="531114" y="4841113"/>
                  </a:lnTo>
                  <a:lnTo>
                    <a:pt x="505714" y="4841113"/>
                  </a:lnTo>
                  <a:lnTo>
                    <a:pt x="531114" y="4841113"/>
                  </a:lnTo>
                  <a:cubicBezTo>
                    <a:pt x="531114" y="4838319"/>
                    <a:pt x="530098" y="4836795"/>
                    <a:pt x="530098" y="4836668"/>
                  </a:cubicBezTo>
                  <a:cubicBezTo>
                    <a:pt x="549021" y="4864100"/>
                    <a:pt x="732282" y="4899025"/>
                    <a:pt x="986028" y="4899025"/>
                  </a:cubicBezTo>
                  <a:close/>
                </a:path>
              </a:pathLst>
            </a:custGeom>
            <a:solidFill>
              <a:srgbClr val="FFFFFF"/>
            </a:solidFill>
            <a:ln w="12700">
              <a:solidFill>
                <a:srgbClr val="000000"/>
              </a:solidFill>
            </a:ln>
          </p:spPr>
        </p:sp>
        <p:sp>
          <p:nvSpPr>
            <p:cNvPr id="106" name="Freeform 106"/>
            <p:cNvSpPr/>
            <p:nvPr/>
          </p:nvSpPr>
          <p:spPr>
            <a:xfrm>
              <a:off x="0" y="0"/>
              <a:ext cx="986028" cy="4949952"/>
            </a:xfrm>
            <a:custGeom>
              <a:avLst/>
              <a:gdLst/>
              <a:ahLst/>
              <a:cxnLst/>
              <a:rect l="l" t="t" r="r" b="b"/>
              <a:pathLst>
                <a:path w="986028" h="4949952">
                  <a:moveTo>
                    <a:pt x="986028" y="4949952"/>
                  </a:moveTo>
                  <a:cubicBezTo>
                    <a:pt x="748284" y="4949952"/>
                    <a:pt x="526161" y="4920742"/>
                    <a:pt x="488188" y="4865497"/>
                  </a:cubicBezTo>
                  <a:cubicBezTo>
                    <a:pt x="483616" y="4858893"/>
                    <a:pt x="480314" y="4850638"/>
                    <a:pt x="480314" y="4841113"/>
                  </a:cubicBezTo>
                  <a:lnTo>
                    <a:pt x="480314" y="2558415"/>
                  </a:lnTo>
                  <a:lnTo>
                    <a:pt x="505714" y="2558415"/>
                  </a:lnTo>
                  <a:lnTo>
                    <a:pt x="480314" y="2558415"/>
                  </a:lnTo>
                  <a:cubicBezTo>
                    <a:pt x="480314" y="2561209"/>
                    <a:pt x="481330" y="2562733"/>
                    <a:pt x="481330" y="2562860"/>
                  </a:cubicBezTo>
                  <a:cubicBezTo>
                    <a:pt x="462407" y="2535428"/>
                    <a:pt x="279146" y="2500503"/>
                    <a:pt x="25400" y="2500503"/>
                  </a:cubicBezTo>
                  <a:lnTo>
                    <a:pt x="25400" y="2475103"/>
                  </a:lnTo>
                  <a:lnTo>
                    <a:pt x="25400" y="2449703"/>
                  </a:lnTo>
                  <a:cubicBezTo>
                    <a:pt x="279146" y="2449703"/>
                    <a:pt x="462407" y="2414778"/>
                    <a:pt x="481330" y="2387346"/>
                  </a:cubicBezTo>
                  <a:cubicBezTo>
                    <a:pt x="481330" y="2387346"/>
                    <a:pt x="480314" y="2388997"/>
                    <a:pt x="480314" y="2391791"/>
                  </a:cubicBezTo>
                  <a:lnTo>
                    <a:pt x="505714" y="2391791"/>
                  </a:lnTo>
                  <a:lnTo>
                    <a:pt x="480314" y="2391791"/>
                  </a:lnTo>
                  <a:lnTo>
                    <a:pt x="480314" y="108839"/>
                  </a:lnTo>
                  <a:lnTo>
                    <a:pt x="505714" y="108839"/>
                  </a:lnTo>
                  <a:lnTo>
                    <a:pt x="480314" y="108839"/>
                  </a:lnTo>
                  <a:lnTo>
                    <a:pt x="505714" y="108839"/>
                  </a:lnTo>
                  <a:lnTo>
                    <a:pt x="480314" y="108839"/>
                  </a:lnTo>
                  <a:cubicBezTo>
                    <a:pt x="480314" y="99314"/>
                    <a:pt x="483616" y="91059"/>
                    <a:pt x="488188" y="84455"/>
                  </a:cubicBezTo>
                  <a:cubicBezTo>
                    <a:pt x="526161" y="29210"/>
                    <a:pt x="748284" y="0"/>
                    <a:pt x="986028" y="0"/>
                  </a:cubicBezTo>
                  <a:lnTo>
                    <a:pt x="986028" y="50800"/>
                  </a:lnTo>
                  <a:cubicBezTo>
                    <a:pt x="732282" y="50800"/>
                    <a:pt x="549021" y="85725"/>
                    <a:pt x="530098" y="113284"/>
                  </a:cubicBezTo>
                  <a:cubicBezTo>
                    <a:pt x="530098" y="113284"/>
                    <a:pt x="531114" y="111633"/>
                    <a:pt x="531114" y="108839"/>
                  </a:cubicBezTo>
                  <a:lnTo>
                    <a:pt x="531114" y="2391537"/>
                  </a:lnTo>
                  <a:cubicBezTo>
                    <a:pt x="531114" y="2401062"/>
                    <a:pt x="527812" y="2409317"/>
                    <a:pt x="523240" y="2415921"/>
                  </a:cubicBezTo>
                  <a:cubicBezTo>
                    <a:pt x="485267" y="2471166"/>
                    <a:pt x="263271" y="2500376"/>
                    <a:pt x="25400" y="2500376"/>
                  </a:cubicBezTo>
                  <a:cubicBezTo>
                    <a:pt x="11303" y="2500376"/>
                    <a:pt x="0" y="2488946"/>
                    <a:pt x="0" y="2474976"/>
                  </a:cubicBezTo>
                  <a:cubicBezTo>
                    <a:pt x="0" y="2461006"/>
                    <a:pt x="11430" y="2449576"/>
                    <a:pt x="25400" y="2449576"/>
                  </a:cubicBezTo>
                  <a:cubicBezTo>
                    <a:pt x="263144" y="2449576"/>
                    <a:pt x="485267" y="2478786"/>
                    <a:pt x="523240" y="2534031"/>
                  </a:cubicBezTo>
                  <a:cubicBezTo>
                    <a:pt x="527812" y="2540635"/>
                    <a:pt x="531114" y="2548890"/>
                    <a:pt x="531114" y="2558415"/>
                  </a:cubicBezTo>
                  <a:lnTo>
                    <a:pt x="531114" y="4841113"/>
                  </a:lnTo>
                  <a:lnTo>
                    <a:pt x="505714" y="4841113"/>
                  </a:lnTo>
                  <a:lnTo>
                    <a:pt x="531114" y="4841113"/>
                  </a:lnTo>
                  <a:cubicBezTo>
                    <a:pt x="531114" y="4838319"/>
                    <a:pt x="530098" y="4836795"/>
                    <a:pt x="530098" y="4836668"/>
                  </a:cubicBezTo>
                  <a:cubicBezTo>
                    <a:pt x="549021" y="4864100"/>
                    <a:pt x="732282" y="4899025"/>
                    <a:pt x="986028" y="4899025"/>
                  </a:cubicBezTo>
                  <a:close/>
                </a:path>
              </a:pathLst>
            </a:custGeom>
            <a:solidFill>
              <a:srgbClr val="FFFFFF"/>
            </a:solidFill>
            <a:ln w="12700">
              <a:solidFill>
                <a:srgbClr val="000000"/>
              </a:solidFill>
            </a:ln>
          </p:spPr>
        </p:sp>
      </p:grpSp>
      <p:sp>
        <p:nvSpPr>
          <p:cNvPr id="107" name="TextBox 107"/>
          <p:cNvSpPr txBox="1"/>
          <p:nvPr/>
        </p:nvSpPr>
        <p:spPr>
          <a:xfrm>
            <a:off x="5673158" y="8578665"/>
            <a:ext cx="2770986" cy="512690"/>
          </a:xfrm>
          <a:prstGeom prst="rect">
            <a:avLst/>
          </a:prstGeom>
        </p:spPr>
        <p:txBody>
          <a:bodyPr lIns="0" tIns="0" rIns="0" bIns="0" rtlCol="0" anchor="t">
            <a:spAutoFit/>
          </a:bodyPr>
          <a:lstStyle/>
          <a:p>
            <a:pPr algn="l">
              <a:lnSpc>
                <a:spcPts val="3842"/>
              </a:lnSpc>
            </a:pPr>
            <a:r>
              <a:rPr lang="en-US" sz="3201">
                <a:solidFill>
                  <a:srgbClr val="FFFFFF"/>
                </a:solidFill>
                <a:latin typeface="Roboto"/>
                <a:ea typeface="Roboto"/>
                <a:cs typeface="Roboto"/>
                <a:sym typeface="Roboto"/>
              </a:rPr>
              <a:t>DFD at level 1</a:t>
            </a:r>
          </a:p>
        </p:txBody>
      </p:sp>
      <p:sp>
        <p:nvSpPr>
          <p:cNvPr id="108" name="TextBox 108"/>
          <p:cNvSpPr txBox="1"/>
          <p:nvPr/>
        </p:nvSpPr>
        <p:spPr>
          <a:xfrm>
            <a:off x="13418051" y="9319299"/>
            <a:ext cx="2770986" cy="512690"/>
          </a:xfrm>
          <a:prstGeom prst="rect">
            <a:avLst/>
          </a:prstGeom>
        </p:spPr>
        <p:txBody>
          <a:bodyPr lIns="0" tIns="0" rIns="0" bIns="0" rtlCol="0" anchor="t">
            <a:spAutoFit/>
          </a:bodyPr>
          <a:lstStyle/>
          <a:p>
            <a:pPr algn="l">
              <a:lnSpc>
                <a:spcPts val="3842"/>
              </a:lnSpc>
            </a:pPr>
            <a:r>
              <a:rPr lang="en-US" sz="3201">
                <a:solidFill>
                  <a:srgbClr val="FFFFFF"/>
                </a:solidFill>
                <a:latin typeface="Roboto"/>
                <a:ea typeface="Roboto"/>
                <a:cs typeface="Roboto"/>
                <a:sym typeface="Roboto"/>
              </a:rPr>
              <a:t>DFD at level 2</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83489" y="-124040"/>
            <a:ext cx="18126575" cy="1822508"/>
            <a:chOff x="0" y="0"/>
            <a:chExt cx="24168767" cy="2430011"/>
          </a:xfrm>
        </p:grpSpPr>
        <p:sp>
          <p:nvSpPr>
            <p:cNvPr id="4" name="Freeform 4"/>
            <p:cNvSpPr/>
            <p:nvPr/>
          </p:nvSpPr>
          <p:spPr>
            <a:xfrm>
              <a:off x="0" y="0"/>
              <a:ext cx="24168736" cy="2430018"/>
            </a:xfrm>
            <a:custGeom>
              <a:avLst/>
              <a:gdLst/>
              <a:ahLst/>
              <a:cxnLst/>
              <a:rect l="l" t="t" r="r" b="b"/>
              <a:pathLst>
                <a:path w="24168736" h="2430018">
                  <a:moveTo>
                    <a:pt x="0" y="0"/>
                  </a:moveTo>
                  <a:lnTo>
                    <a:pt x="24168736" y="0"/>
                  </a:lnTo>
                  <a:lnTo>
                    <a:pt x="24168736" y="2430018"/>
                  </a:lnTo>
                  <a:lnTo>
                    <a:pt x="0" y="2430018"/>
                  </a:lnTo>
                  <a:lnTo>
                    <a:pt x="0" y="0"/>
                  </a:lnTo>
                  <a:close/>
                </a:path>
              </a:pathLst>
            </a:custGeom>
            <a:blipFill>
              <a:blip r:embed="rId3"/>
              <a:stretch>
                <a:fillRect/>
              </a:stretch>
            </a:blipFill>
          </p:spPr>
        </p:sp>
      </p:grpSp>
      <p:grpSp>
        <p:nvGrpSpPr>
          <p:cNvPr id="5" name="Group 5"/>
          <p:cNvGrpSpPr/>
          <p:nvPr/>
        </p:nvGrpSpPr>
        <p:grpSpPr>
          <a:xfrm rot="-10800000">
            <a:off x="0" y="0"/>
            <a:ext cx="1117632" cy="1126646"/>
            <a:chOff x="0" y="0"/>
            <a:chExt cx="1490176" cy="1502194"/>
          </a:xfrm>
        </p:grpSpPr>
        <p:sp>
          <p:nvSpPr>
            <p:cNvPr id="6" name="Freeform 6"/>
            <p:cNvSpPr/>
            <p:nvPr/>
          </p:nvSpPr>
          <p:spPr>
            <a:xfrm>
              <a:off x="0" y="0"/>
              <a:ext cx="1490218" cy="1502156"/>
            </a:xfrm>
            <a:custGeom>
              <a:avLst/>
              <a:gdLst/>
              <a:ahLst/>
              <a:cxnLst/>
              <a:rect l="l" t="t" r="r" b="b"/>
              <a:pathLst>
                <a:path w="1490218" h="1502156">
                  <a:moveTo>
                    <a:pt x="0" y="0"/>
                  </a:moveTo>
                  <a:lnTo>
                    <a:pt x="1490218" y="0"/>
                  </a:lnTo>
                  <a:lnTo>
                    <a:pt x="1490218" y="1502156"/>
                  </a:lnTo>
                  <a:lnTo>
                    <a:pt x="0" y="1502156"/>
                  </a:lnTo>
                  <a:lnTo>
                    <a:pt x="0" y="0"/>
                  </a:lnTo>
                  <a:close/>
                </a:path>
              </a:pathLst>
            </a:custGeom>
            <a:blipFill>
              <a:blip r:embed="rId4"/>
              <a:stretch>
                <a:fillRect r="2" b="-2"/>
              </a:stretch>
            </a:blipFill>
          </p:spPr>
        </p:sp>
      </p:grpSp>
      <p:grpSp>
        <p:nvGrpSpPr>
          <p:cNvPr id="7" name="Group 7"/>
          <p:cNvGrpSpPr/>
          <p:nvPr/>
        </p:nvGrpSpPr>
        <p:grpSpPr>
          <a:xfrm>
            <a:off x="17169137" y="9167968"/>
            <a:ext cx="1117632" cy="1126646"/>
            <a:chOff x="0" y="0"/>
            <a:chExt cx="1490176" cy="1502194"/>
          </a:xfrm>
        </p:grpSpPr>
        <p:sp>
          <p:nvSpPr>
            <p:cNvPr id="8" name="Freeform 8"/>
            <p:cNvSpPr/>
            <p:nvPr/>
          </p:nvSpPr>
          <p:spPr>
            <a:xfrm>
              <a:off x="0" y="0"/>
              <a:ext cx="1490218" cy="1502156"/>
            </a:xfrm>
            <a:custGeom>
              <a:avLst/>
              <a:gdLst/>
              <a:ahLst/>
              <a:cxnLst/>
              <a:rect l="l" t="t" r="r" b="b"/>
              <a:pathLst>
                <a:path w="1490218" h="1502156">
                  <a:moveTo>
                    <a:pt x="0" y="0"/>
                  </a:moveTo>
                  <a:lnTo>
                    <a:pt x="1490218" y="0"/>
                  </a:lnTo>
                  <a:lnTo>
                    <a:pt x="1490218" y="1502156"/>
                  </a:lnTo>
                  <a:lnTo>
                    <a:pt x="0" y="1502156"/>
                  </a:lnTo>
                  <a:lnTo>
                    <a:pt x="0" y="0"/>
                  </a:lnTo>
                  <a:close/>
                </a:path>
              </a:pathLst>
            </a:custGeom>
            <a:blipFill>
              <a:blip r:embed="rId4"/>
              <a:stretch>
                <a:fillRect r="2" b="-2"/>
              </a:stretch>
            </a:blipFill>
          </p:spPr>
        </p:sp>
      </p:grpSp>
      <p:grpSp>
        <p:nvGrpSpPr>
          <p:cNvPr id="9" name="Group 9"/>
          <p:cNvGrpSpPr/>
          <p:nvPr/>
        </p:nvGrpSpPr>
        <p:grpSpPr>
          <a:xfrm>
            <a:off x="-12707" y="446"/>
            <a:ext cx="18296737" cy="10291914"/>
            <a:chOff x="0" y="0"/>
            <a:chExt cx="24395649" cy="13722552"/>
          </a:xfrm>
        </p:grpSpPr>
        <p:sp>
          <p:nvSpPr>
            <p:cNvPr id="10" name="Freeform 10"/>
            <p:cNvSpPr/>
            <p:nvPr/>
          </p:nvSpPr>
          <p:spPr>
            <a:xfrm>
              <a:off x="0" y="0"/>
              <a:ext cx="24395685" cy="13722604"/>
            </a:xfrm>
            <a:custGeom>
              <a:avLst/>
              <a:gdLst/>
              <a:ahLst/>
              <a:cxnLst/>
              <a:rect l="l" t="t" r="r" b="b"/>
              <a:pathLst>
                <a:path w="24395685" h="13722604">
                  <a:moveTo>
                    <a:pt x="0" y="0"/>
                  </a:moveTo>
                  <a:lnTo>
                    <a:pt x="24395685" y="0"/>
                  </a:lnTo>
                  <a:lnTo>
                    <a:pt x="24395685" y="13722604"/>
                  </a:lnTo>
                  <a:lnTo>
                    <a:pt x="0" y="13722604"/>
                  </a:lnTo>
                  <a:lnTo>
                    <a:pt x="0" y="0"/>
                  </a:lnTo>
                  <a:close/>
                </a:path>
              </a:pathLst>
            </a:custGeom>
            <a:blipFill>
              <a:blip r:embed="rId5"/>
              <a:stretch>
                <a:fillRect/>
              </a:stretch>
            </a:blipFill>
          </p:spPr>
        </p:sp>
      </p:grpSp>
      <p:grpSp>
        <p:nvGrpSpPr>
          <p:cNvPr id="11" name="Group 11"/>
          <p:cNvGrpSpPr/>
          <p:nvPr/>
        </p:nvGrpSpPr>
        <p:grpSpPr>
          <a:xfrm rot="-10800000">
            <a:off x="99132" y="9375495"/>
            <a:ext cx="18126575" cy="1822508"/>
            <a:chOff x="0" y="0"/>
            <a:chExt cx="24168767" cy="2430011"/>
          </a:xfrm>
        </p:grpSpPr>
        <p:sp>
          <p:nvSpPr>
            <p:cNvPr id="12" name="Freeform 12"/>
            <p:cNvSpPr/>
            <p:nvPr/>
          </p:nvSpPr>
          <p:spPr>
            <a:xfrm>
              <a:off x="0" y="0"/>
              <a:ext cx="24168736" cy="2430018"/>
            </a:xfrm>
            <a:custGeom>
              <a:avLst/>
              <a:gdLst/>
              <a:ahLst/>
              <a:cxnLst/>
              <a:rect l="l" t="t" r="r" b="b"/>
              <a:pathLst>
                <a:path w="24168736" h="2430018">
                  <a:moveTo>
                    <a:pt x="0" y="0"/>
                  </a:moveTo>
                  <a:lnTo>
                    <a:pt x="24168736" y="0"/>
                  </a:lnTo>
                  <a:lnTo>
                    <a:pt x="24168736" y="2430018"/>
                  </a:lnTo>
                  <a:lnTo>
                    <a:pt x="0" y="2430018"/>
                  </a:lnTo>
                  <a:lnTo>
                    <a:pt x="0" y="0"/>
                  </a:lnTo>
                  <a:close/>
                </a:path>
              </a:pathLst>
            </a:custGeom>
            <a:blipFill>
              <a:blip r:embed="rId3"/>
              <a:stretch>
                <a:fillRect/>
              </a:stretch>
            </a:blipFill>
          </p:spPr>
        </p:sp>
      </p:grpSp>
      <p:grpSp>
        <p:nvGrpSpPr>
          <p:cNvPr id="13" name="Group 13"/>
          <p:cNvGrpSpPr/>
          <p:nvPr/>
        </p:nvGrpSpPr>
        <p:grpSpPr>
          <a:xfrm>
            <a:off x="894812" y="247085"/>
            <a:ext cx="16466348" cy="1367872"/>
            <a:chOff x="0" y="0"/>
            <a:chExt cx="21955131" cy="1823830"/>
          </a:xfrm>
        </p:grpSpPr>
        <p:sp>
          <p:nvSpPr>
            <p:cNvPr id="14" name="Freeform 14"/>
            <p:cNvSpPr/>
            <p:nvPr/>
          </p:nvSpPr>
          <p:spPr>
            <a:xfrm>
              <a:off x="0" y="0"/>
              <a:ext cx="21955131" cy="1823830"/>
            </a:xfrm>
            <a:custGeom>
              <a:avLst/>
              <a:gdLst/>
              <a:ahLst/>
              <a:cxnLst/>
              <a:rect l="l" t="t" r="r" b="b"/>
              <a:pathLst>
                <a:path w="21955131" h="1823830">
                  <a:moveTo>
                    <a:pt x="0" y="0"/>
                  </a:moveTo>
                  <a:lnTo>
                    <a:pt x="21955131" y="0"/>
                  </a:lnTo>
                  <a:lnTo>
                    <a:pt x="21955131" y="1823830"/>
                  </a:lnTo>
                  <a:lnTo>
                    <a:pt x="0" y="1823830"/>
                  </a:lnTo>
                  <a:close/>
                </a:path>
              </a:pathLst>
            </a:custGeom>
            <a:solidFill>
              <a:srgbClr val="000000">
                <a:alpha val="0"/>
              </a:srgbClr>
            </a:solidFill>
          </p:spPr>
        </p:sp>
        <p:sp>
          <p:nvSpPr>
            <p:cNvPr id="15" name="TextBox 15"/>
            <p:cNvSpPr txBox="1"/>
            <p:nvPr/>
          </p:nvSpPr>
          <p:spPr>
            <a:xfrm>
              <a:off x="0" y="-9525"/>
              <a:ext cx="21955131" cy="1833355"/>
            </a:xfrm>
            <a:prstGeom prst="rect">
              <a:avLst/>
            </a:prstGeom>
          </p:spPr>
          <p:txBody>
            <a:bodyPr lIns="0" tIns="0" rIns="0" bIns="0" rtlCol="0" anchor="ctr"/>
            <a:lstStyle/>
            <a:p>
              <a:pPr algn="ctr">
                <a:lnSpc>
                  <a:spcPts val="8644"/>
                </a:lnSpc>
              </a:pPr>
              <a:r>
                <a:rPr lang="en-US" sz="7203" spc="300">
                  <a:solidFill>
                    <a:srgbClr val="FFFFFF"/>
                  </a:solidFill>
                  <a:latin typeface="Georgia"/>
                  <a:ea typeface="Georgia"/>
                  <a:cs typeface="Georgia"/>
                  <a:sym typeface="Georgia"/>
                </a:rPr>
                <a:t>UML - Collaboration Diagram</a:t>
              </a:r>
            </a:p>
          </p:txBody>
        </p:sp>
      </p:grpSp>
      <p:grpSp>
        <p:nvGrpSpPr>
          <p:cNvPr id="16" name="Group 16"/>
          <p:cNvGrpSpPr/>
          <p:nvPr/>
        </p:nvGrpSpPr>
        <p:grpSpPr>
          <a:xfrm>
            <a:off x="17505251" y="9613003"/>
            <a:ext cx="864546" cy="576364"/>
            <a:chOff x="0" y="0"/>
            <a:chExt cx="1152728" cy="768486"/>
          </a:xfrm>
        </p:grpSpPr>
        <p:sp>
          <p:nvSpPr>
            <p:cNvPr id="17" name="Freeform 17"/>
            <p:cNvSpPr/>
            <p:nvPr/>
          </p:nvSpPr>
          <p:spPr>
            <a:xfrm>
              <a:off x="0" y="0"/>
              <a:ext cx="1152728" cy="768486"/>
            </a:xfrm>
            <a:custGeom>
              <a:avLst/>
              <a:gdLst/>
              <a:ahLst/>
              <a:cxnLst/>
              <a:rect l="l" t="t" r="r" b="b"/>
              <a:pathLst>
                <a:path w="1152728" h="768486">
                  <a:moveTo>
                    <a:pt x="0" y="0"/>
                  </a:moveTo>
                  <a:lnTo>
                    <a:pt x="1152728" y="0"/>
                  </a:lnTo>
                  <a:lnTo>
                    <a:pt x="1152728" y="768486"/>
                  </a:lnTo>
                  <a:lnTo>
                    <a:pt x="0" y="768486"/>
                  </a:lnTo>
                  <a:close/>
                </a:path>
              </a:pathLst>
            </a:custGeom>
            <a:solidFill>
              <a:srgbClr val="000000">
                <a:alpha val="0"/>
              </a:srgbClr>
            </a:solidFill>
          </p:spPr>
        </p:sp>
        <p:sp>
          <p:nvSpPr>
            <p:cNvPr id="18" name="TextBox 18"/>
            <p:cNvSpPr txBox="1"/>
            <p:nvPr/>
          </p:nvSpPr>
          <p:spPr>
            <a:xfrm>
              <a:off x="0" y="0"/>
              <a:ext cx="1152728" cy="768486"/>
            </a:xfrm>
            <a:prstGeom prst="rect">
              <a:avLst/>
            </a:prstGeom>
          </p:spPr>
          <p:txBody>
            <a:bodyPr lIns="0" tIns="0" rIns="0" bIns="0" rtlCol="0" anchor="ctr"/>
            <a:lstStyle/>
            <a:p>
              <a:pPr algn="ctr">
                <a:lnSpc>
                  <a:spcPts val="4322"/>
                </a:lnSpc>
              </a:pPr>
              <a:r>
                <a:rPr lang="en-US" sz="3601">
                  <a:solidFill>
                    <a:srgbClr val="FFFFFF"/>
                  </a:solidFill>
                  <a:latin typeface="Bebas Neue"/>
                  <a:ea typeface="Bebas Neue"/>
                  <a:cs typeface="Bebas Neue"/>
                  <a:sym typeface="Bebas Neue"/>
                </a:rPr>
                <a:t>12</a:t>
              </a:r>
            </a:p>
          </p:txBody>
        </p:sp>
      </p:grpSp>
      <p:grpSp>
        <p:nvGrpSpPr>
          <p:cNvPr id="19" name="Group 19"/>
          <p:cNvGrpSpPr/>
          <p:nvPr/>
        </p:nvGrpSpPr>
        <p:grpSpPr>
          <a:xfrm>
            <a:off x="4780592" y="3092718"/>
            <a:ext cx="1970243" cy="818932"/>
            <a:chOff x="0" y="0"/>
            <a:chExt cx="2626991" cy="1091909"/>
          </a:xfrm>
        </p:grpSpPr>
        <p:sp>
          <p:nvSpPr>
            <p:cNvPr id="20" name="Freeform 20"/>
            <p:cNvSpPr/>
            <p:nvPr/>
          </p:nvSpPr>
          <p:spPr>
            <a:xfrm>
              <a:off x="65659" y="65659"/>
              <a:ext cx="2495677" cy="960628"/>
            </a:xfrm>
            <a:custGeom>
              <a:avLst/>
              <a:gdLst/>
              <a:ahLst/>
              <a:cxnLst/>
              <a:rect l="l" t="t" r="r" b="b"/>
              <a:pathLst>
                <a:path w="2495677" h="960628">
                  <a:moveTo>
                    <a:pt x="0" y="240157"/>
                  </a:moveTo>
                  <a:lnTo>
                    <a:pt x="1977009" y="240157"/>
                  </a:lnTo>
                  <a:lnTo>
                    <a:pt x="1977009" y="0"/>
                  </a:lnTo>
                  <a:lnTo>
                    <a:pt x="2495677" y="480314"/>
                  </a:lnTo>
                  <a:lnTo>
                    <a:pt x="1977009" y="960628"/>
                  </a:lnTo>
                  <a:lnTo>
                    <a:pt x="1977009" y="720471"/>
                  </a:lnTo>
                  <a:lnTo>
                    <a:pt x="0" y="720471"/>
                  </a:lnTo>
                  <a:close/>
                </a:path>
              </a:pathLst>
            </a:custGeom>
            <a:solidFill>
              <a:srgbClr val="FFFFFF">
                <a:alpha val="784"/>
              </a:srgbClr>
            </a:solidFill>
            <a:ln w="12700">
              <a:solidFill>
                <a:srgbClr val="000000"/>
              </a:solidFill>
            </a:ln>
          </p:spPr>
        </p:sp>
        <p:sp>
          <p:nvSpPr>
            <p:cNvPr id="21" name="Freeform 21"/>
            <p:cNvSpPr/>
            <p:nvPr/>
          </p:nvSpPr>
          <p:spPr>
            <a:xfrm>
              <a:off x="0" y="-69"/>
              <a:ext cx="2626995" cy="1091988"/>
            </a:xfrm>
            <a:custGeom>
              <a:avLst/>
              <a:gdLst/>
              <a:ahLst/>
              <a:cxnLst/>
              <a:rect l="l" t="t" r="r" b="b"/>
              <a:pathLst>
                <a:path w="2626995" h="1091988">
                  <a:moveTo>
                    <a:pt x="65659" y="240226"/>
                  </a:moveTo>
                  <a:lnTo>
                    <a:pt x="2042668" y="240226"/>
                  </a:lnTo>
                  <a:lnTo>
                    <a:pt x="2042668" y="305885"/>
                  </a:lnTo>
                  <a:lnTo>
                    <a:pt x="1977009" y="305885"/>
                  </a:lnTo>
                  <a:lnTo>
                    <a:pt x="1977009" y="65728"/>
                  </a:lnTo>
                  <a:cubicBezTo>
                    <a:pt x="1977009" y="39693"/>
                    <a:pt x="1992503" y="16071"/>
                    <a:pt x="2016379" y="5530"/>
                  </a:cubicBezTo>
                  <a:cubicBezTo>
                    <a:pt x="2040255" y="-5011"/>
                    <a:pt x="2068068" y="-185"/>
                    <a:pt x="2087245" y="17468"/>
                  </a:cubicBezTo>
                  <a:lnTo>
                    <a:pt x="2605913" y="497909"/>
                  </a:lnTo>
                  <a:cubicBezTo>
                    <a:pt x="2619375" y="510355"/>
                    <a:pt x="2626995" y="527754"/>
                    <a:pt x="2626995" y="546042"/>
                  </a:cubicBezTo>
                  <a:cubicBezTo>
                    <a:pt x="2626995" y="564330"/>
                    <a:pt x="2619375" y="581729"/>
                    <a:pt x="2605913" y="594175"/>
                  </a:cubicBezTo>
                  <a:lnTo>
                    <a:pt x="2087245" y="1074489"/>
                  </a:lnTo>
                  <a:cubicBezTo>
                    <a:pt x="2068068" y="1092269"/>
                    <a:pt x="2040255" y="1096968"/>
                    <a:pt x="2016379" y="1086427"/>
                  </a:cubicBezTo>
                  <a:cubicBezTo>
                    <a:pt x="1992503" y="1075886"/>
                    <a:pt x="1977009" y="1052391"/>
                    <a:pt x="1977009" y="1026229"/>
                  </a:cubicBezTo>
                  <a:lnTo>
                    <a:pt x="1977009" y="786199"/>
                  </a:lnTo>
                  <a:lnTo>
                    <a:pt x="2042668" y="786199"/>
                  </a:lnTo>
                  <a:lnTo>
                    <a:pt x="2042668" y="851858"/>
                  </a:lnTo>
                  <a:lnTo>
                    <a:pt x="65659" y="851858"/>
                  </a:lnTo>
                  <a:cubicBezTo>
                    <a:pt x="29337" y="851858"/>
                    <a:pt x="0" y="822394"/>
                    <a:pt x="0" y="786199"/>
                  </a:cubicBezTo>
                  <a:lnTo>
                    <a:pt x="0" y="305885"/>
                  </a:lnTo>
                  <a:cubicBezTo>
                    <a:pt x="0" y="269690"/>
                    <a:pt x="29337" y="240226"/>
                    <a:pt x="65659" y="240226"/>
                  </a:cubicBezTo>
                  <a:moveTo>
                    <a:pt x="65659" y="371544"/>
                  </a:moveTo>
                  <a:lnTo>
                    <a:pt x="65659" y="305885"/>
                  </a:lnTo>
                  <a:lnTo>
                    <a:pt x="131318" y="305885"/>
                  </a:lnTo>
                  <a:lnTo>
                    <a:pt x="131318" y="786199"/>
                  </a:lnTo>
                  <a:lnTo>
                    <a:pt x="65659" y="786199"/>
                  </a:lnTo>
                  <a:lnTo>
                    <a:pt x="65659" y="720540"/>
                  </a:lnTo>
                  <a:lnTo>
                    <a:pt x="2042668" y="720540"/>
                  </a:lnTo>
                  <a:cubicBezTo>
                    <a:pt x="2078863" y="720540"/>
                    <a:pt x="2108327" y="749877"/>
                    <a:pt x="2108327" y="786199"/>
                  </a:cubicBezTo>
                  <a:lnTo>
                    <a:pt x="2108327" y="1026356"/>
                  </a:lnTo>
                  <a:lnTo>
                    <a:pt x="2042668" y="1026356"/>
                  </a:lnTo>
                  <a:lnTo>
                    <a:pt x="1998091" y="978223"/>
                  </a:lnTo>
                  <a:lnTo>
                    <a:pt x="2516759" y="497909"/>
                  </a:lnTo>
                  <a:lnTo>
                    <a:pt x="2561336" y="546042"/>
                  </a:lnTo>
                  <a:lnTo>
                    <a:pt x="2516759" y="594175"/>
                  </a:lnTo>
                  <a:lnTo>
                    <a:pt x="1998091" y="113861"/>
                  </a:lnTo>
                  <a:lnTo>
                    <a:pt x="2042668" y="65728"/>
                  </a:lnTo>
                  <a:lnTo>
                    <a:pt x="2108327" y="65728"/>
                  </a:lnTo>
                  <a:lnTo>
                    <a:pt x="2108327" y="305885"/>
                  </a:lnTo>
                  <a:cubicBezTo>
                    <a:pt x="2108327" y="342080"/>
                    <a:pt x="2078990" y="371544"/>
                    <a:pt x="2042668" y="371544"/>
                  </a:cubicBezTo>
                  <a:lnTo>
                    <a:pt x="65659" y="371544"/>
                  </a:lnTo>
                  <a:close/>
                </a:path>
              </a:pathLst>
            </a:custGeom>
            <a:solidFill>
              <a:srgbClr val="FFFFFF"/>
            </a:solidFill>
            <a:ln w="12700">
              <a:solidFill>
                <a:srgbClr val="000000"/>
              </a:solidFill>
            </a:ln>
          </p:spPr>
        </p:sp>
      </p:grpSp>
      <p:grpSp>
        <p:nvGrpSpPr>
          <p:cNvPr id="22" name="Group 22"/>
          <p:cNvGrpSpPr/>
          <p:nvPr/>
        </p:nvGrpSpPr>
        <p:grpSpPr>
          <a:xfrm>
            <a:off x="4962168" y="7230633"/>
            <a:ext cx="2187796" cy="818932"/>
            <a:chOff x="0" y="0"/>
            <a:chExt cx="2917062" cy="1091909"/>
          </a:xfrm>
        </p:grpSpPr>
        <p:sp>
          <p:nvSpPr>
            <p:cNvPr id="23" name="Freeform 23"/>
            <p:cNvSpPr/>
            <p:nvPr/>
          </p:nvSpPr>
          <p:spPr>
            <a:xfrm>
              <a:off x="65659" y="65659"/>
              <a:ext cx="2785745" cy="960628"/>
            </a:xfrm>
            <a:custGeom>
              <a:avLst/>
              <a:gdLst/>
              <a:ahLst/>
              <a:cxnLst/>
              <a:rect l="l" t="t" r="r" b="b"/>
              <a:pathLst>
                <a:path w="2785745" h="960628">
                  <a:moveTo>
                    <a:pt x="2785745" y="240157"/>
                  </a:moveTo>
                  <a:lnTo>
                    <a:pt x="521335" y="240157"/>
                  </a:lnTo>
                  <a:lnTo>
                    <a:pt x="521335" y="0"/>
                  </a:lnTo>
                  <a:lnTo>
                    <a:pt x="0" y="480314"/>
                  </a:lnTo>
                  <a:lnTo>
                    <a:pt x="521335" y="960628"/>
                  </a:lnTo>
                  <a:lnTo>
                    <a:pt x="521335" y="720471"/>
                  </a:lnTo>
                  <a:lnTo>
                    <a:pt x="2785745" y="720471"/>
                  </a:lnTo>
                  <a:close/>
                </a:path>
              </a:pathLst>
            </a:custGeom>
            <a:solidFill>
              <a:srgbClr val="FFFFFF">
                <a:alpha val="784"/>
              </a:srgbClr>
            </a:solidFill>
            <a:ln w="12700">
              <a:solidFill>
                <a:srgbClr val="000000"/>
              </a:solidFill>
            </a:ln>
          </p:spPr>
        </p:sp>
        <p:sp>
          <p:nvSpPr>
            <p:cNvPr id="24" name="Freeform 24"/>
            <p:cNvSpPr/>
            <p:nvPr/>
          </p:nvSpPr>
          <p:spPr>
            <a:xfrm>
              <a:off x="0" y="21"/>
              <a:ext cx="2917063" cy="1091847"/>
            </a:xfrm>
            <a:custGeom>
              <a:avLst/>
              <a:gdLst/>
              <a:ahLst/>
              <a:cxnLst/>
              <a:rect l="l" t="t" r="r" b="b"/>
              <a:pathLst>
                <a:path w="2917063" h="1091847">
                  <a:moveTo>
                    <a:pt x="2851404" y="371454"/>
                  </a:moveTo>
                  <a:lnTo>
                    <a:pt x="586994" y="371454"/>
                  </a:lnTo>
                  <a:cubicBezTo>
                    <a:pt x="550799" y="371454"/>
                    <a:pt x="521335" y="342117"/>
                    <a:pt x="521335" y="305795"/>
                  </a:cubicBezTo>
                  <a:lnTo>
                    <a:pt x="521335" y="65638"/>
                  </a:lnTo>
                  <a:lnTo>
                    <a:pt x="586994" y="65638"/>
                  </a:lnTo>
                  <a:lnTo>
                    <a:pt x="631444" y="113898"/>
                  </a:lnTo>
                  <a:lnTo>
                    <a:pt x="110109" y="594212"/>
                  </a:lnTo>
                  <a:lnTo>
                    <a:pt x="65659" y="545952"/>
                  </a:lnTo>
                  <a:lnTo>
                    <a:pt x="110109" y="497692"/>
                  </a:lnTo>
                  <a:lnTo>
                    <a:pt x="631571" y="978006"/>
                  </a:lnTo>
                  <a:lnTo>
                    <a:pt x="587121" y="1026266"/>
                  </a:lnTo>
                  <a:lnTo>
                    <a:pt x="521335" y="1026266"/>
                  </a:lnTo>
                  <a:lnTo>
                    <a:pt x="521335" y="786109"/>
                  </a:lnTo>
                  <a:cubicBezTo>
                    <a:pt x="521335" y="749914"/>
                    <a:pt x="550672" y="720450"/>
                    <a:pt x="586994" y="720450"/>
                  </a:cubicBezTo>
                  <a:lnTo>
                    <a:pt x="2851404" y="720450"/>
                  </a:lnTo>
                  <a:lnTo>
                    <a:pt x="2851404" y="786109"/>
                  </a:lnTo>
                  <a:lnTo>
                    <a:pt x="2785745" y="786109"/>
                  </a:lnTo>
                  <a:lnTo>
                    <a:pt x="2785745" y="305795"/>
                  </a:lnTo>
                  <a:lnTo>
                    <a:pt x="2851404" y="305795"/>
                  </a:lnTo>
                  <a:lnTo>
                    <a:pt x="2851404" y="371454"/>
                  </a:lnTo>
                  <a:moveTo>
                    <a:pt x="2851404" y="240136"/>
                  </a:moveTo>
                  <a:cubicBezTo>
                    <a:pt x="2887599" y="240136"/>
                    <a:pt x="2917063" y="269473"/>
                    <a:pt x="2917063" y="305795"/>
                  </a:cubicBezTo>
                  <a:lnTo>
                    <a:pt x="2917063" y="786109"/>
                  </a:lnTo>
                  <a:cubicBezTo>
                    <a:pt x="2917063" y="822304"/>
                    <a:pt x="2887726" y="851768"/>
                    <a:pt x="2851404" y="851768"/>
                  </a:cubicBezTo>
                  <a:lnTo>
                    <a:pt x="586994" y="851768"/>
                  </a:lnTo>
                  <a:lnTo>
                    <a:pt x="586994" y="786109"/>
                  </a:lnTo>
                  <a:lnTo>
                    <a:pt x="652653" y="786109"/>
                  </a:lnTo>
                  <a:lnTo>
                    <a:pt x="652653" y="1026266"/>
                  </a:lnTo>
                  <a:cubicBezTo>
                    <a:pt x="652653" y="1052301"/>
                    <a:pt x="637286" y="1075923"/>
                    <a:pt x="613410" y="1086337"/>
                  </a:cubicBezTo>
                  <a:cubicBezTo>
                    <a:pt x="589534" y="1096751"/>
                    <a:pt x="561721" y="1092179"/>
                    <a:pt x="542544" y="1074526"/>
                  </a:cubicBezTo>
                  <a:lnTo>
                    <a:pt x="21209" y="594212"/>
                  </a:lnTo>
                  <a:cubicBezTo>
                    <a:pt x="7620" y="581766"/>
                    <a:pt x="0" y="564240"/>
                    <a:pt x="0" y="545952"/>
                  </a:cubicBezTo>
                  <a:cubicBezTo>
                    <a:pt x="0" y="527664"/>
                    <a:pt x="7620" y="510138"/>
                    <a:pt x="21209" y="497692"/>
                  </a:cubicBezTo>
                  <a:lnTo>
                    <a:pt x="542544" y="17378"/>
                  </a:lnTo>
                  <a:cubicBezTo>
                    <a:pt x="561721" y="-275"/>
                    <a:pt x="589534" y="-4974"/>
                    <a:pt x="613410" y="5567"/>
                  </a:cubicBezTo>
                  <a:cubicBezTo>
                    <a:pt x="637286" y="16108"/>
                    <a:pt x="652653" y="39603"/>
                    <a:pt x="652653" y="65638"/>
                  </a:cubicBezTo>
                  <a:lnTo>
                    <a:pt x="652653" y="305795"/>
                  </a:lnTo>
                  <a:lnTo>
                    <a:pt x="586994" y="305795"/>
                  </a:lnTo>
                  <a:lnTo>
                    <a:pt x="586994" y="240136"/>
                  </a:lnTo>
                  <a:lnTo>
                    <a:pt x="2851404" y="240136"/>
                  </a:lnTo>
                  <a:close/>
                </a:path>
              </a:pathLst>
            </a:custGeom>
            <a:solidFill>
              <a:srgbClr val="FFFFFF"/>
            </a:solidFill>
            <a:ln w="12700">
              <a:solidFill>
                <a:srgbClr val="000000"/>
              </a:solidFill>
            </a:ln>
          </p:spPr>
        </p:sp>
      </p:grpSp>
      <p:grpSp>
        <p:nvGrpSpPr>
          <p:cNvPr id="25" name="Group 25"/>
          <p:cNvGrpSpPr/>
          <p:nvPr/>
        </p:nvGrpSpPr>
        <p:grpSpPr>
          <a:xfrm>
            <a:off x="9870004" y="3055152"/>
            <a:ext cx="2043705" cy="818932"/>
            <a:chOff x="0" y="0"/>
            <a:chExt cx="2724941" cy="1091909"/>
          </a:xfrm>
        </p:grpSpPr>
        <p:sp>
          <p:nvSpPr>
            <p:cNvPr id="26" name="Freeform 26"/>
            <p:cNvSpPr/>
            <p:nvPr/>
          </p:nvSpPr>
          <p:spPr>
            <a:xfrm>
              <a:off x="65659" y="65659"/>
              <a:ext cx="2593721" cy="960628"/>
            </a:xfrm>
            <a:custGeom>
              <a:avLst/>
              <a:gdLst/>
              <a:ahLst/>
              <a:cxnLst/>
              <a:rect l="l" t="t" r="r" b="b"/>
              <a:pathLst>
                <a:path w="2593721" h="960628">
                  <a:moveTo>
                    <a:pt x="0" y="240157"/>
                  </a:moveTo>
                  <a:lnTo>
                    <a:pt x="2074037" y="240157"/>
                  </a:lnTo>
                  <a:lnTo>
                    <a:pt x="2074037" y="0"/>
                  </a:lnTo>
                  <a:lnTo>
                    <a:pt x="2593721" y="480314"/>
                  </a:lnTo>
                  <a:lnTo>
                    <a:pt x="2074037" y="960628"/>
                  </a:lnTo>
                  <a:lnTo>
                    <a:pt x="2074037" y="720471"/>
                  </a:lnTo>
                  <a:lnTo>
                    <a:pt x="0" y="720471"/>
                  </a:lnTo>
                  <a:close/>
                </a:path>
              </a:pathLst>
            </a:custGeom>
            <a:solidFill>
              <a:srgbClr val="FFFFFF">
                <a:alpha val="784"/>
              </a:srgbClr>
            </a:solidFill>
            <a:ln w="12700">
              <a:solidFill>
                <a:srgbClr val="000000"/>
              </a:solidFill>
            </a:ln>
          </p:spPr>
        </p:sp>
        <p:sp>
          <p:nvSpPr>
            <p:cNvPr id="27" name="Freeform 27"/>
            <p:cNvSpPr/>
            <p:nvPr/>
          </p:nvSpPr>
          <p:spPr>
            <a:xfrm>
              <a:off x="0" y="-69"/>
              <a:ext cx="2724912" cy="1091901"/>
            </a:xfrm>
            <a:custGeom>
              <a:avLst/>
              <a:gdLst/>
              <a:ahLst/>
              <a:cxnLst/>
              <a:rect l="l" t="t" r="r" b="b"/>
              <a:pathLst>
                <a:path w="2724912" h="1091901">
                  <a:moveTo>
                    <a:pt x="65659" y="240226"/>
                  </a:moveTo>
                  <a:lnTo>
                    <a:pt x="2139696" y="240226"/>
                  </a:lnTo>
                  <a:lnTo>
                    <a:pt x="2139696" y="305885"/>
                  </a:lnTo>
                  <a:lnTo>
                    <a:pt x="2074037" y="305885"/>
                  </a:lnTo>
                  <a:lnTo>
                    <a:pt x="2074037" y="65728"/>
                  </a:lnTo>
                  <a:cubicBezTo>
                    <a:pt x="2074037" y="39693"/>
                    <a:pt x="2089531" y="16071"/>
                    <a:pt x="2113407" y="5530"/>
                  </a:cubicBezTo>
                  <a:cubicBezTo>
                    <a:pt x="2137283" y="-5011"/>
                    <a:pt x="2165096" y="-185"/>
                    <a:pt x="2184273" y="17468"/>
                  </a:cubicBezTo>
                  <a:lnTo>
                    <a:pt x="2703830" y="497782"/>
                  </a:lnTo>
                  <a:cubicBezTo>
                    <a:pt x="2717292" y="510228"/>
                    <a:pt x="2724912" y="527627"/>
                    <a:pt x="2724912" y="546042"/>
                  </a:cubicBezTo>
                  <a:cubicBezTo>
                    <a:pt x="2724912" y="564457"/>
                    <a:pt x="2717292" y="581856"/>
                    <a:pt x="2703830" y="594302"/>
                  </a:cubicBezTo>
                  <a:lnTo>
                    <a:pt x="2184146" y="1074489"/>
                  </a:lnTo>
                  <a:cubicBezTo>
                    <a:pt x="2164969" y="1092142"/>
                    <a:pt x="2137156" y="1096841"/>
                    <a:pt x="2113280" y="1086427"/>
                  </a:cubicBezTo>
                  <a:cubicBezTo>
                    <a:pt x="2089404" y="1076013"/>
                    <a:pt x="2073910" y="1052391"/>
                    <a:pt x="2073910" y="1026229"/>
                  </a:cubicBezTo>
                  <a:lnTo>
                    <a:pt x="2073910" y="786199"/>
                  </a:lnTo>
                  <a:lnTo>
                    <a:pt x="2139569" y="786199"/>
                  </a:lnTo>
                  <a:lnTo>
                    <a:pt x="2139569" y="851858"/>
                  </a:lnTo>
                  <a:lnTo>
                    <a:pt x="65659" y="851858"/>
                  </a:lnTo>
                  <a:cubicBezTo>
                    <a:pt x="29337" y="851858"/>
                    <a:pt x="0" y="822394"/>
                    <a:pt x="0" y="786199"/>
                  </a:cubicBezTo>
                  <a:lnTo>
                    <a:pt x="0" y="305885"/>
                  </a:lnTo>
                  <a:cubicBezTo>
                    <a:pt x="0" y="269690"/>
                    <a:pt x="29337" y="240226"/>
                    <a:pt x="65659" y="240226"/>
                  </a:cubicBezTo>
                  <a:moveTo>
                    <a:pt x="65659" y="371544"/>
                  </a:moveTo>
                  <a:lnTo>
                    <a:pt x="65659" y="305885"/>
                  </a:lnTo>
                  <a:lnTo>
                    <a:pt x="131318" y="305885"/>
                  </a:lnTo>
                  <a:lnTo>
                    <a:pt x="131318" y="786199"/>
                  </a:lnTo>
                  <a:lnTo>
                    <a:pt x="65659" y="786199"/>
                  </a:lnTo>
                  <a:lnTo>
                    <a:pt x="65659" y="720540"/>
                  </a:lnTo>
                  <a:lnTo>
                    <a:pt x="2139696" y="720540"/>
                  </a:lnTo>
                  <a:cubicBezTo>
                    <a:pt x="2175891" y="720540"/>
                    <a:pt x="2205355" y="749877"/>
                    <a:pt x="2205355" y="786199"/>
                  </a:cubicBezTo>
                  <a:lnTo>
                    <a:pt x="2205355" y="1026356"/>
                  </a:lnTo>
                  <a:lnTo>
                    <a:pt x="2139696" y="1026356"/>
                  </a:lnTo>
                  <a:lnTo>
                    <a:pt x="2095119" y="978096"/>
                  </a:lnTo>
                  <a:lnTo>
                    <a:pt x="2614803" y="497782"/>
                  </a:lnTo>
                  <a:lnTo>
                    <a:pt x="2659380" y="546042"/>
                  </a:lnTo>
                  <a:lnTo>
                    <a:pt x="2614803" y="594302"/>
                  </a:lnTo>
                  <a:lnTo>
                    <a:pt x="2095119" y="113988"/>
                  </a:lnTo>
                  <a:lnTo>
                    <a:pt x="2139696" y="65728"/>
                  </a:lnTo>
                  <a:lnTo>
                    <a:pt x="2205355" y="65728"/>
                  </a:lnTo>
                  <a:lnTo>
                    <a:pt x="2205355" y="305885"/>
                  </a:lnTo>
                  <a:cubicBezTo>
                    <a:pt x="2205355" y="342080"/>
                    <a:pt x="2176018" y="371544"/>
                    <a:pt x="2139696" y="371544"/>
                  </a:cubicBezTo>
                  <a:lnTo>
                    <a:pt x="65659" y="371544"/>
                  </a:lnTo>
                  <a:close/>
                </a:path>
              </a:pathLst>
            </a:custGeom>
            <a:solidFill>
              <a:srgbClr val="FFFFFF"/>
            </a:solidFill>
            <a:ln w="12700">
              <a:solidFill>
                <a:srgbClr val="000000"/>
              </a:solidFill>
            </a:ln>
          </p:spPr>
        </p:sp>
      </p:grpSp>
      <p:grpSp>
        <p:nvGrpSpPr>
          <p:cNvPr id="28" name="Group 28"/>
          <p:cNvGrpSpPr/>
          <p:nvPr/>
        </p:nvGrpSpPr>
        <p:grpSpPr>
          <a:xfrm>
            <a:off x="10289504" y="7230633"/>
            <a:ext cx="2043704" cy="818932"/>
            <a:chOff x="0" y="0"/>
            <a:chExt cx="2724939" cy="1091909"/>
          </a:xfrm>
        </p:grpSpPr>
        <p:sp>
          <p:nvSpPr>
            <p:cNvPr id="29" name="Freeform 29"/>
            <p:cNvSpPr/>
            <p:nvPr/>
          </p:nvSpPr>
          <p:spPr>
            <a:xfrm>
              <a:off x="65659" y="65659"/>
              <a:ext cx="2593594" cy="960628"/>
            </a:xfrm>
            <a:custGeom>
              <a:avLst/>
              <a:gdLst/>
              <a:ahLst/>
              <a:cxnLst/>
              <a:rect l="l" t="t" r="r" b="b"/>
              <a:pathLst>
                <a:path w="2593594" h="960628">
                  <a:moveTo>
                    <a:pt x="2593594" y="240157"/>
                  </a:moveTo>
                  <a:lnTo>
                    <a:pt x="519684" y="240157"/>
                  </a:lnTo>
                  <a:lnTo>
                    <a:pt x="519684" y="0"/>
                  </a:lnTo>
                  <a:lnTo>
                    <a:pt x="0" y="480314"/>
                  </a:lnTo>
                  <a:lnTo>
                    <a:pt x="519684" y="960628"/>
                  </a:lnTo>
                  <a:lnTo>
                    <a:pt x="519684" y="720471"/>
                  </a:lnTo>
                  <a:lnTo>
                    <a:pt x="2593594" y="720471"/>
                  </a:lnTo>
                  <a:close/>
                </a:path>
              </a:pathLst>
            </a:custGeom>
            <a:solidFill>
              <a:srgbClr val="FFFFFF">
                <a:alpha val="784"/>
              </a:srgbClr>
            </a:solidFill>
            <a:ln w="12700">
              <a:solidFill>
                <a:srgbClr val="000000"/>
              </a:solidFill>
            </a:ln>
          </p:spPr>
        </p:sp>
        <p:sp>
          <p:nvSpPr>
            <p:cNvPr id="30" name="Freeform 30"/>
            <p:cNvSpPr/>
            <p:nvPr/>
          </p:nvSpPr>
          <p:spPr>
            <a:xfrm>
              <a:off x="0" y="-13"/>
              <a:ext cx="2724912" cy="1092028"/>
            </a:xfrm>
            <a:custGeom>
              <a:avLst/>
              <a:gdLst/>
              <a:ahLst/>
              <a:cxnLst/>
              <a:rect l="l" t="t" r="r" b="b"/>
              <a:pathLst>
                <a:path w="2724912" h="1092028">
                  <a:moveTo>
                    <a:pt x="2659253" y="371488"/>
                  </a:moveTo>
                  <a:lnTo>
                    <a:pt x="585343" y="371488"/>
                  </a:lnTo>
                  <a:cubicBezTo>
                    <a:pt x="549148" y="371488"/>
                    <a:pt x="519684" y="342151"/>
                    <a:pt x="519684" y="305829"/>
                  </a:cubicBezTo>
                  <a:lnTo>
                    <a:pt x="519684" y="65672"/>
                  </a:lnTo>
                  <a:lnTo>
                    <a:pt x="585343" y="65672"/>
                  </a:lnTo>
                  <a:lnTo>
                    <a:pt x="629920" y="113932"/>
                  </a:lnTo>
                  <a:lnTo>
                    <a:pt x="110236" y="594119"/>
                  </a:lnTo>
                  <a:lnTo>
                    <a:pt x="65659" y="545859"/>
                  </a:lnTo>
                  <a:lnTo>
                    <a:pt x="110236" y="497599"/>
                  </a:lnTo>
                  <a:lnTo>
                    <a:pt x="629920" y="978040"/>
                  </a:lnTo>
                  <a:lnTo>
                    <a:pt x="585343" y="1026300"/>
                  </a:lnTo>
                  <a:lnTo>
                    <a:pt x="519684" y="1026300"/>
                  </a:lnTo>
                  <a:lnTo>
                    <a:pt x="519684" y="786143"/>
                  </a:lnTo>
                  <a:cubicBezTo>
                    <a:pt x="519684" y="749948"/>
                    <a:pt x="549021" y="720484"/>
                    <a:pt x="585343" y="720484"/>
                  </a:cubicBezTo>
                  <a:lnTo>
                    <a:pt x="2659253" y="720484"/>
                  </a:lnTo>
                  <a:lnTo>
                    <a:pt x="2659253" y="786143"/>
                  </a:lnTo>
                  <a:lnTo>
                    <a:pt x="2593594" y="786143"/>
                  </a:lnTo>
                  <a:lnTo>
                    <a:pt x="2593594" y="305829"/>
                  </a:lnTo>
                  <a:lnTo>
                    <a:pt x="2659253" y="305829"/>
                  </a:lnTo>
                  <a:lnTo>
                    <a:pt x="2659253" y="371488"/>
                  </a:lnTo>
                  <a:moveTo>
                    <a:pt x="2659253" y="240170"/>
                  </a:moveTo>
                  <a:cubicBezTo>
                    <a:pt x="2695448" y="240170"/>
                    <a:pt x="2724912" y="269507"/>
                    <a:pt x="2724912" y="305829"/>
                  </a:cubicBezTo>
                  <a:lnTo>
                    <a:pt x="2724912" y="786143"/>
                  </a:lnTo>
                  <a:cubicBezTo>
                    <a:pt x="2724912" y="822338"/>
                    <a:pt x="2695575" y="851802"/>
                    <a:pt x="2659253" y="851802"/>
                  </a:cubicBezTo>
                  <a:lnTo>
                    <a:pt x="585343" y="851802"/>
                  </a:lnTo>
                  <a:lnTo>
                    <a:pt x="585343" y="786143"/>
                  </a:lnTo>
                  <a:lnTo>
                    <a:pt x="651002" y="786143"/>
                  </a:lnTo>
                  <a:lnTo>
                    <a:pt x="651002" y="1026300"/>
                  </a:lnTo>
                  <a:cubicBezTo>
                    <a:pt x="651002" y="1052335"/>
                    <a:pt x="635508" y="1075957"/>
                    <a:pt x="611632" y="1086498"/>
                  </a:cubicBezTo>
                  <a:cubicBezTo>
                    <a:pt x="587756" y="1097039"/>
                    <a:pt x="559943" y="1092213"/>
                    <a:pt x="540766" y="1074560"/>
                  </a:cubicBezTo>
                  <a:lnTo>
                    <a:pt x="21082" y="594119"/>
                  </a:lnTo>
                  <a:cubicBezTo>
                    <a:pt x="7620" y="581800"/>
                    <a:pt x="0" y="564274"/>
                    <a:pt x="0" y="545986"/>
                  </a:cubicBezTo>
                  <a:cubicBezTo>
                    <a:pt x="0" y="527698"/>
                    <a:pt x="7620" y="510172"/>
                    <a:pt x="21082" y="497726"/>
                  </a:cubicBezTo>
                  <a:lnTo>
                    <a:pt x="540766" y="17412"/>
                  </a:lnTo>
                  <a:cubicBezTo>
                    <a:pt x="559943" y="-241"/>
                    <a:pt x="587756" y="-4940"/>
                    <a:pt x="611632" y="5474"/>
                  </a:cubicBezTo>
                  <a:cubicBezTo>
                    <a:pt x="635508" y="15888"/>
                    <a:pt x="651002" y="39510"/>
                    <a:pt x="651002" y="65672"/>
                  </a:cubicBezTo>
                  <a:lnTo>
                    <a:pt x="651002" y="305829"/>
                  </a:lnTo>
                  <a:lnTo>
                    <a:pt x="585343" y="305829"/>
                  </a:lnTo>
                  <a:lnTo>
                    <a:pt x="585343" y="240170"/>
                  </a:lnTo>
                  <a:lnTo>
                    <a:pt x="2659253" y="240170"/>
                  </a:lnTo>
                  <a:close/>
                </a:path>
              </a:pathLst>
            </a:custGeom>
            <a:solidFill>
              <a:srgbClr val="FFFFFF"/>
            </a:solidFill>
            <a:ln w="12700">
              <a:solidFill>
                <a:srgbClr val="000000"/>
              </a:solidFill>
            </a:ln>
          </p:spPr>
        </p:sp>
      </p:grpSp>
      <p:grpSp>
        <p:nvGrpSpPr>
          <p:cNvPr id="31" name="Group 31"/>
          <p:cNvGrpSpPr/>
          <p:nvPr/>
        </p:nvGrpSpPr>
        <p:grpSpPr>
          <a:xfrm>
            <a:off x="1801283" y="2719072"/>
            <a:ext cx="2836207" cy="1611432"/>
            <a:chOff x="0" y="0"/>
            <a:chExt cx="3781610" cy="2148576"/>
          </a:xfrm>
        </p:grpSpPr>
        <p:sp>
          <p:nvSpPr>
            <p:cNvPr id="32" name="Freeform 32"/>
            <p:cNvSpPr/>
            <p:nvPr/>
          </p:nvSpPr>
          <p:spPr>
            <a:xfrm>
              <a:off x="65659" y="65659"/>
              <a:ext cx="3650361" cy="2017268"/>
            </a:xfrm>
            <a:custGeom>
              <a:avLst/>
              <a:gdLst/>
              <a:ahLst/>
              <a:cxnLst/>
              <a:rect l="l" t="t" r="r" b="b"/>
              <a:pathLst>
                <a:path w="3650361" h="2017268">
                  <a:moveTo>
                    <a:pt x="0" y="0"/>
                  </a:moveTo>
                  <a:lnTo>
                    <a:pt x="3304667" y="0"/>
                  </a:lnTo>
                  <a:lnTo>
                    <a:pt x="3650361" y="336169"/>
                  </a:lnTo>
                  <a:lnTo>
                    <a:pt x="3650361" y="2017268"/>
                  </a:lnTo>
                  <a:lnTo>
                    <a:pt x="345694" y="2017268"/>
                  </a:lnTo>
                  <a:lnTo>
                    <a:pt x="0" y="1681099"/>
                  </a:lnTo>
                  <a:lnTo>
                    <a:pt x="0" y="0"/>
                  </a:lnTo>
                  <a:close/>
                </a:path>
              </a:pathLst>
            </a:custGeom>
            <a:solidFill>
              <a:srgbClr val="FFFFFF">
                <a:alpha val="784"/>
              </a:srgbClr>
            </a:solidFill>
            <a:ln w="12700">
              <a:solidFill>
                <a:srgbClr val="000000"/>
              </a:solidFill>
            </a:ln>
          </p:spPr>
        </p:sp>
        <p:sp>
          <p:nvSpPr>
            <p:cNvPr id="33" name="Freeform 33"/>
            <p:cNvSpPr/>
            <p:nvPr/>
          </p:nvSpPr>
          <p:spPr>
            <a:xfrm>
              <a:off x="0" y="0"/>
              <a:ext cx="3781679" cy="2148586"/>
            </a:xfrm>
            <a:custGeom>
              <a:avLst/>
              <a:gdLst/>
              <a:ahLst/>
              <a:cxnLst/>
              <a:rect l="l" t="t" r="r" b="b"/>
              <a:pathLst>
                <a:path w="3781679" h="2148586">
                  <a:moveTo>
                    <a:pt x="65659" y="0"/>
                  </a:moveTo>
                  <a:lnTo>
                    <a:pt x="3370326" y="0"/>
                  </a:lnTo>
                  <a:cubicBezTo>
                    <a:pt x="3387471" y="0"/>
                    <a:pt x="3403854" y="6731"/>
                    <a:pt x="3416046" y="18542"/>
                  </a:cubicBezTo>
                  <a:lnTo>
                    <a:pt x="3761740" y="354838"/>
                  </a:lnTo>
                  <a:cubicBezTo>
                    <a:pt x="3774440" y="367157"/>
                    <a:pt x="3781679" y="384175"/>
                    <a:pt x="3781679" y="401955"/>
                  </a:cubicBezTo>
                  <a:lnTo>
                    <a:pt x="3781679" y="2082927"/>
                  </a:lnTo>
                  <a:cubicBezTo>
                    <a:pt x="3781679" y="2119122"/>
                    <a:pt x="3752342" y="2148586"/>
                    <a:pt x="3716020" y="2148586"/>
                  </a:cubicBezTo>
                  <a:lnTo>
                    <a:pt x="411353" y="2148586"/>
                  </a:lnTo>
                  <a:cubicBezTo>
                    <a:pt x="394208" y="2148586"/>
                    <a:pt x="377825" y="2141855"/>
                    <a:pt x="365633" y="2130044"/>
                  </a:cubicBezTo>
                  <a:lnTo>
                    <a:pt x="19939" y="1793748"/>
                  </a:lnTo>
                  <a:cubicBezTo>
                    <a:pt x="7239" y="1781429"/>
                    <a:pt x="0" y="1764411"/>
                    <a:pt x="0" y="1746631"/>
                  </a:cubicBezTo>
                  <a:lnTo>
                    <a:pt x="0" y="65659"/>
                  </a:lnTo>
                  <a:cubicBezTo>
                    <a:pt x="0" y="29337"/>
                    <a:pt x="29337" y="0"/>
                    <a:pt x="65659" y="0"/>
                  </a:cubicBezTo>
                  <a:moveTo>
                    <a:pt x="65659" y="131318"/>
                  </a:moveTo>
                  <a:lnTo>
                    <a:pt x="65659" y="65659"/>
                  </a:lnTo>
                  <a:lnTo>
                    <a:pt x="131318" y="65659"/>
                  </a:lnTo>
                  <a:lnTo>
                    <a:pt x="131318" y="1746758"/>
                  </a:lnTo>
                  <a:lnTo>
                    <a:pt x="65659" y="1746758"/>
                  </a:lnTo>
                  <a:lnTo>
                    <a:pt x="111379" y="1699641"/>
                  </a:lnTo>
                  <a:lnTo>
                    <a:pt x="457073" y="2035810"/>
                  </a:lnTo>
                  <a:lnTo>
                    <a:pt x="411353" y="2082927"/>
                  </a:lnTo>
                  <a:lnTo>
                    <a:pt x="411353" y="2017268"/>
                  </a:lnTo>
                  <a:lnTo>
                    <a:pt x="3716020" y="2017268"/>
                  </a:lnTo>
                  <a:lnTo>
                    <a:pt x="3716020" y="2082927"/>
                  </a:lnTo>
                  <a:lnTo>
                    <a:pt x="3650361" y="2082927"/>
                  </a:lnTo>
                  <a:lnTo>
                    <a:pt x="3650361" y="401828"/>
                  </a:lnTo>
                  <a:lnTo>
                    <a:pt x="3716020" y="401828"/>
                  </a:lnTo>
                  <a:lnTo>
                    <a:pt x="3670300" y="448945"/>
                  </a:lnTo>
                  <a:lnTo>
                    <a:pt x="3324479" y="112649"/>
                  </a:lnTo>
                  <a:lnTo>
                    <a:pt x="3370199" y="65532"/>
                  </a:lnTo>
                  <a:lnTo>
                    <a:pt x="3370199" y="131191"/>
                  </a:lnTo>
                  <a:lnTo>
                    <a:pt x="65659" y="131191"/>
                  </a:lnTo>
                  <a:close/>
                </a:path>
              </a:pathLst>
            </a:custGeom>
            <a:solidFill>
              <a:srgbClr val="4BACC6"/>
            </a:solidFill>
            <a:ln w="12700">
              <a:solidFill>
                <a:srgbClr val="000000"/>
              </a:solidFill>
            </a:ln>
          </p:spPr>
        </p:sp>
        <p:sp>
          <p:nvSpPr>
            <p:cNvPr id="34" name="TextBox 34"/>
            <p:cNvSpPr txBox="1"/>
            <p:nvPr/>
          </p:nvSpPr>
          <p:spPr>
            <a:xfrm>
              <a:off x="0" y="-19050"/>
              <a:ext cx="3781610" cy="2167626"/>
            </a:xfrm>
            <a:prstGeom prst="rect">
              <a:avLst/>
            </a:prstGeom>
          </p:spPr>
          <p:txBody>
            <a:bodyPr lIns="50800" tIns="50800" rIns="50800" bIns="50800" rtlCol="0" anchor="ctr"/>
            <a:lstStyle/>
            <a:p>
              <a:pPr algn="ctr">
                <a:lnSpc>
                  <a:spcPts val="3842"/>
                </a:lnSpc>
              </a:pPr>
              <a:r>
                <a:rPr lang="en-US" sz="3201">
                  <a:solidFill>
                    <a:srgbClr val="FFFFFF"/>
                  </a:solidFill>
                  <a:latin typeface="Roboto"/>
                  <a:ea typeface="Roboto"/>
                  <a:cs typeface="Roboto"/>
                  <a:sym typeface="Roboto"/>
                </a:rPr>
                <a:t>Take Photo from User </a:t>
              </a:r>
            </a:p>
          </p:txBody>
        </p:sp>
      </p:grpSp>
      <p:grpSp>
        <p:nvGrpSpPr>
          <p:cNvPr id="35" name="Group 35"/>
          <p:cNvGrpSpPr/>
          <p:nvPr/>
        </p:nvGrpSpPr>
        <p:grpSpPr>
          <a:xfrm>
            <a:off x="12484872" y="6834383"/>
            <a:ext cx="2836207" cy="1611432"/>
            <a:chOff x="0" y="0"/>
            <a:chExt cx="3781610" cy="2148576"/>
          </a:xfrm>
        </p:grpSpPr>
        <p:sp>
          <p:nvSpPr>
            <p:cNvPr id="36" name="Freeform 36"/>
            <p:cNvSpPr/>
            <p:nvPr/>
          </p:nvSpPr>
          <p:spPr>
            <a:xfrm>
              <a:off x="65659" y="65659"/>
              <a:ext cx="3650361" cy="2017268"/>
            </a:xfrm>
            <a:custGeom>
              <a:avLst/>
              <a:gdLst/>
              <a:ahLst/>
              <a:cxnLst/>
              <a:rect l="l" t="t" r="r" b="b"/>
              <a:pathLst>
                <a:path w="3650361" h="2017268">
                  <a:moveTo>
                    <a:pt x="0" y="0"/>
                  </a:moveTo>
                  <a:lnTo>
                    <a:pt x="3304667" y="0"/>
                  </a:lnTo>
                  <a:lnTo>
                    <a:pt x="3650361" y="336169"/>
                  </a:lnTo>
                  <a:lnTo>
                    <a:pt x="3650361" y="2017268"/>
                  </a:lnTo>
                  <a:lnTo>
                    <a:pt x="345694" y="2017268"/>
                  </a:lnTo>
                  <a:lnTo>
                    <a:pt x="0" y="1681099"/>
                  </a:lnTo>
                  <a:lnTo>
                    <a:pt x="0" y="0"/>
                  </a:lnTo>
                  <a:close/>
                </a:path>
              </a:pathLst>
            </a:custGeom>
            <a:solidFill>
              <a:srgbClr val="FFFFFF">
                <a:alpha val="784"/>
              </a:srgbClr>
            </a:solidFill>
            <a:ln w="12700">
              <a:solidFill>
                <a:srgbClr val="000000"/>
              </a:solidFill>
            </a:ln>
          </p:spPr>
        </p:sp>
        <p:sp>
          <p:nvSpPr>
            <p:cNvPr id="37" name="Freeform 37"/>
            <p:cNvSpPr/>
            <p:nvPr/>
          </p:nvSpPr>
          <p:spPr>
            <a:xfrm>
              <a:off x="0" y="0"/>
              <a:ext cx="3781679" cy="2148586"/>
            </a:xfrm>
            <a:custGeom>
              <a:avLst/>
              <a:gdLst/>
              <a:ahLst/>
              <a:cxnLst/>
              <a:rect l="l" t="t" r="r" b="b"/>
              <a:pathLst>
                <a:path w="3781679" h="2148586">
                  <a:moveTo>
                    <a:pt x="65659" y="0"/>
                  </a:moveTo>
                  <a:lnTo>
                    <a:pt x="3370326" y="0"/>
                  </a:lnTo>
                  <a:cubicBezTo>
                    <a:pt x="3387471" y="0"/>
                    <a:pt x="3403854" y="6731"/>
                    <a:pt x="3416046" y="18542"/>
                  </a:cubicBezTo>
                  <a:lnTo>
                    <a:pt x="3761740" y="354838"/>
                  </a:lnTo>
                  <a:cubicBezTo>
                    <a:pt x="3774440" y="367157"/>
                    <a:pt x="3781679" y="384175"/>
                    <a:pt x="3781679" y="401955"/>
                  </a:cubicBezTo>
                  <a:lnTo>
                    <a:pt x="3781679" y="2082927"/>
                  </a:lnTo>
                  <a:cubicBezTo>
                    <a:pt x="3781679" y="2119122"/>
                    <a:pt x="3752342" y="2148586"/>
                    <a:pt x="3716020" y="2148586"/>
                  </a:cubicBezTo>
                  <a:lnTo>
                    <a:pt x="411353" y="2148586"/>
                  </a:lnTo>
                  <a:cubicBezTo>
                    <a:pt x="394208" y="2148586"/>
                    <a:pt x="377825" y="2141855"/>
                    <a:pt x="365633" y="2130044"/>
                  </a:cubicBezTo>
                  <a:lnTo>
                    <a:pt x="19939" y="1793748"/>
                  </a:lnTo>
                  <a:cubicBezTo>
                    <a:pt x="7239" y="1781429"/>
                    <a:pt x="0" y="1764411"/>
                    <a:pt x="0" y="1746631"/>
                  </a:cubicBezTo>
                  <a:lnTo>
                    <a:pt x="0" y="65659"/>
                  </a:lnTo>
                  <a:cubicBezTo>
                    <a:pt x="0" y="29337"/>
                    <a:pt x="29337" y="0"/>
                    <a:pt x="65659" y="0"/>
                  </a:cubicBezTo>
                  <a:moveTo>
                    <a:pt x="65659" y="131318"/>
                  </a:moveTo>
                  <a:lnTo>
                    <a:pt x="65659" y="65659"/>
                  </a:lnTo>
                  <a:lnTo>
                    <a:pt x="131318" y="65659"/>
                  </a:lnTo>
                  <a:lnTo>
                    <a:pt x="131318" y="1746758"/>
                  </a:lnTo>
                  <a:lnTo>
                    <a:pt x="65659" y="1746758"/>
                  </a:lnTo>
                  <a:lnTo>
                    <a:pt x="111379" y="1699641"/>
                  </a:lnTo>
                  <a:lnTo>
                    <a:pt x="457073" y="2035810"/>
                  </a:lnTo>
                  <a:lnTo>
                    <a:pt x="411353" y="2082927"/>
                  </a:lnTo>
                  <a:lnTo>
                    <a:pt x="411353" y="2017268"/>
                  </a:lnTo>
                  <a:lnTo>
                    <a:pt x="3716020" y="2017268"/>
                  </a:lnTo>
                  <a:lnTo>
                    <a:pt x="3716020" y="2082927"/>
                  </a:lnTo>
                  <a:lnTo>
                    <a:pt x="3650361" y="2082927"/>
                  </a:lnTo>
                  <a:lnTo>
                    <a:pt x="3650361" y="401828"/>
                  </a:lnTo>
                  <a:lnTo>
                    <a:pt x="3716020" y="401828"/>
                  </a:lnTo>
                  <a:lnTo>
                    <a:pt x="3670300" y="448945"/>
                  </a:lnTo>
                  <a:lnTo>
                    <a:pt x="3324479" y="112649"/>
                  </a:lnTo>
                  <a:lnTo>
                    <a:pt x="3370199" y="65532"/>
                  </a:lnTo>
                  <a:lnTo>
                    <a:pt x="3370199" y="131191"/>
                  </a:lnTo>
                  <a:lnTo>
                    <a:pt x="65659" y="131191"/>
                  </a:lnTo>
                  <a:close/>
                </a:path>
              </a:pathLst>
            </a:custGeom>
            <a:solidFill>
              <a:srgbClr val="4BACC6"/>
            </a:solidFill>
            <a:ln w="12700">
              <a:solidFill>
                <a:srgbClr val="000000"/>
              </a:solidFill>
            </a:ln>
          </p:spPr>
        </p:sp>
        <p:sp>
          <p:nvSpPr>
            <p:cNvPr id="38" name="TextBox 38"/>
            <p:cNvSpPr txBox="1"/>
            <p:nvPr/>
          </p:nvSpPr>
          <p:spPr>
            <a:xfrm>
              <a:off x="0" y="-19050"/>
              <a:ext cx="3781610" cy="2167626"/>
            </a:xfrm>
            <a:prstGeom prst="rect">
              <a:avLst/>
            </a:prstGeom>
          </p:spPr>
          <p:txBody>
            <a:bodyPr lIns="50800" tIns="50800" rIns="50800" bIns="50800" rtlCol="0" anchor="ctr"/>
            <a:lstStyle/>
            <a:p>
              <a:pPr algn="ctr">
                <a:lnSpc>
                  <a:spcPts val="3842"/>
                </a:lnSpc>
              </a:pPr>
              <a:r>
                <a:rPr lang="en-US" sz="3201">
                  <a:solidFill>
                    <a:srgbClr val="FFFFFF"/>
                  </a:solidFill>
                  <a:latin typeface="Roboto"/>
                  <a:ea typeface="Roboto"/>
                  <a:cs typeface="Roboto"/>
                  <a:sym typeface="Roboto"/>
                </a:rPr>
                <a:t>Volume Estimation </a:t>
              </a:r>
            </a:p>
          </p:txBody>
        </p:sp>
      </p:grpSp>
      <p:grpSp>
        <p:nvGrpSpPr>
          <p:cNvPr id="39" name="Group 39"/>
          <p:cNvGrpSpPr/>
          <p:nvPr/>
        </p:nvGrpSpPr>
        <p:grpSpPr>
          <a:xfrm>
            <a:off x="7301630" y="6909946"/>
            <a:ext cx="2836207" cy="1611432"/>
            <a:chOff x="0" y="0"/>
            <a:chExt cx="3781610" cy="2148576"/>
          </a:xfrm>
        </p:grpSpPr>
        <p:sp>
          <p:nvSpPr>
            <p:cNvPr id="40" name="Freeform 40"/>
            <p:cNvSpPr/>
            <p:nvPr/>
          </p:nvSpPr>
          <p:spPr>
            <a:xfrm>
              <a:off x="65659" y="65659"/>
              <a:ext cx="3650361" cy="2017268"/>
            </a:xfrm>
            <a:custGeom>
              <a:avLst/>
              <a:gdLst/>
              <a:ahLst/>
              <a:cxnLst/>
              <a:rect l="l" t="t" r="r" b="b"/>
              <a:pathLst>
                <a:path w="3650361" h="2017268">
                  <a:moveTo>
                    <a:pt x="0" y="0"/>
                  </a:moveTo>
                  <a:lnTo>
                    <a:pt x="3304667" y="0"/>
                  </a:lnTo>
                  <a:lnTo>
                    <a:pt x="3650361" y="336169"/>
                  </a:lnTo>
                  <a:lnTo>
                    <a:pt x="3650361" y="2017268"/>
                  </a:lnTo>
                  <a:lnTo>
                    <a:pt x="345694" y="2017268"/>
                  </a:lnTo>
                  <a:lnTo>
                    <a:pt x="0" y="1681099"/>
                  </a:lnTo>
                  <a:lnTo>
                    <a:pt x="0" y="0"/>
                  </a:lnTo>
                  <a:close/>
                </a:path>
              </a:pathLst>
            </a:custGeom>
            <a:solidFill>
              <a:srgbClr val="FFFFFF">
                <a:alpha val="784"/>
              </a:srgbClr>
            </a:solidFill>
            <a:ln w="12700">
              <a:solidFill>
                <a:srgbClr val="000000"/>
              </a:solidFill>
            </a:ln>
          </p:spPr>
        </p:sp>
        <p:sp>
          <p:nvSpPr>
            <p:cNvPr id="41" name="Freeform 41"/>
            <p:cNvSpPr/>
            <p:nvPr/>
          </p:nvSpPr>
          <p:spPr>
            <a:xfrm>
              <a:off x="0" y="0"/>
              <a:ext cx="3781679" cy="2148586"/>
            </a:xfrm>
            <a:custGeom>
              <a:avLst/>
              <a:gdLst/>
              <a:ahLst/>
              <a:cxnLst/>
              <a:rect l="l" t="t" r="r" b="b"/>
              <a:pathLst>
                <a:path w="3781679" h="2148586">
                  <a:moveTo>
                    <a:pt x="65659" y="0"/>
                  </a:moveTo>
                  <a:lnTo>
                    <a:pt x="3370326" y="0"/>
                  </a:lnTo>
                  <a:cubicBezTo>
                    <a:pt x="3387471" y="0"/>
                    <a:pt x="3403854" y="6731"/>
                    <a:pt x="3416046" y="18542"/>
                  </a:cubicBezTo>
                  <a:lnTo>
                    <a:pt x="3761740" y="354838"/>
                  </a:lnTo>
                  <a:cubicBezTo>
                    <a:pt x="3774440" y="367157"/>
                    <a:pt x="3781679" y="384175"/>
                    <a:pt x="3781679" y="401955"/>
                  </a:cubicBezTo>
                  <a:lnTo>
                    <a:pt x="3781679" y="2082927"/>
                  </a:lnTo>
                  <a:cubicBezTo>
                    <a:pt x="3781679" y="2119122"/>
                    <a:pt x="3752342" y="2148586"/>
                    <a:pt x="3716020" y="2148586"/>
                  </a:cubicBezTo>
                  <a:lnTo>
                    <a:pt x="411353" y="2148586"/>
                  </a:lnTo>
                  <a:cubicBezTo>
                    <a:pt x="394208" y="2148586"/>
                    <a:pt x="377825" y="2141855"/>
                    <a:pt x="365633" y="2130044"/>
                  </a:cubicBezTo>
                  <a:lnTo>
                    <a:pt x="19939" y="1793748"/>
                  </a:lnTo>
                  <a:cubicBezTo>
                    <a:pt x="7239" y="1781429"/>
                    <a:pt x="0" y="1764411"/>
                    <a:pt x="0" y="1746631"/>
                  </a:cubicBezTo>
                  <a:lnTo>
                    <a:pt x="0" y="65659"/>
                  </a:lnTo>
                  <a:cubicBezTo>
                    <a:pt x="0" y="29337"/>
                    <a:pt x="29337" y="0"/>
                    <a:pt x="65659" y="0"/>
                  </a:cubicBezTo>
                  <a:moveTo>
                    <a:pt x="65659" y="131318"/>
                  </a:moveTo>
                  <a:lnTo>
                    <a:pt x="65659" y="65659"/>
                  </a:lnTo>
                  <a:lnTo>
                    <a:pt x="131318" y="65659"/>
                  </a:lnTo>
                  <a:lnTo>
                    <a:pt x="131318" y="1746758"/>
                  </a:lnTo>
                  <a:lnTo>
                    <a:pt x="65659" y="1746758"/>
                  </a:lnTo>
                  <a:lnTo>
                    <a:pt x="111379" y="1699641"/>
                  </a:lnTo>
                  <a:lnTo>
                    <a:pt x="457073" y="2035810"/>
                  </a:lnTo>
                  <a:lnTo>
                    <a:pt x="411353" y="2082927"/>
                  </a:lnTo>
                  <a:lnTo>
                    <a:pt x="411353" y="2017268"/>
                  </a:lnTo>
                  <a:lnTo>
                    <a:pt x="3716020" y="2017268"/>
                  </a:lnTo>
                  <a:lnTo>
                    <a:pt x="3716020" y="2082927"/>
                  </a:lnTo>
                  <a:lnTo>
                    <a:pt x="3650361" y="2082927"/>
                  </a:lnTo>
                  <a:lnTo>
                    <a:pt x="3650361" y="401828"/>
                  </a:lnTo>
                  <a:lnTo>
                    <a:pt x="3716020" y="401828"/>
                  </a:lnTo>
                  <a:lnTo>
                    <a:pt x="3670300" y="448945"/>
                  </a:lnTo>
                  <a:lnTo>
                    <a:pt x="3324479" y="112649"/>
                  </a:lnTo>
                  <a:lnTo>
                    <a:pt x="3370199" y="65532"/>
                  </a:lnTo>
                  <a:lnTo>
                    <a:pt x="3370199" y="131191"/>
                  </a:lnTo>
                  <a:lnTo>
                    <a:pt x="65659" y="131191"/>
                  </a:lnTo>
                  <a:close/>
                </a:path>
              </a:pathLst>
            </a:custGeom>
            <a:solidFill>
              <a:srgbClr val="4BACC6"/>
            </a:solidFill>
            <a:ln w="12700">
              <a:solidFill>
                <a:srgbClr val="000000"/>
              </a:solidFill>
            </a:ln>
          </p:spPr>
        </p:sp>
        <p:sp>
          <p:nvSpPr>
            <p:cNvPr id="42" name="TextBox 42"/>
            <p:cNvSpPr txBox="1"/>
            <p:nvPr/>
          </p:nvSpPr>
          <p:spPr>
            <a:xfrm>
              <a:off x="0" y="-19050"/>
              <a:ext cx="3781610" cy="2167626"/>
            </a:xfrm>
            <a:prstGeom prst="rect">
              <a:avLst/>
            </a:prstGeom>
          </p:spPr>
          <p:txBody>
            <a:bodyPr lIns="50800" tIns="50800" rIns="50800" bIns="50800" rtlCol="0" anchor="ctr"/>
            <a:lstStyle/>
            <a:p>
              <a:pPr algn="ctr">
                <a:lnSpc>
                  <a:spcPts val="3842"/>
                </a:lnSpc>
              </a:pPr>
              <a:r>
                <a:rPr lang="en-US" sz="3201">
                  <a:solidFill>
                    <a:srgbClr val="FFFFFF"/>
                  </a:solidFill>
                  <a:latin typeface="Roboto"/>
                  <a:ea typeface="Roboto"/>
                  <a:cs typeface="Roboto"/>
                  <a:sym typeface="Roboto"/>
                </a:rPr>
                <a:t>calorie estimation</a:t>
              </a:r>
            </a:p>
          </p:txBody>
        </p:sp>
      </p:grpSp>
      <p:grpSp>
        <p:nvGrpSpPr>
          <p:cNvPr id="43" name="Group 43"/>
          <p:cNvGrpSpPr/>
          <p:nvPr/>
        </p:nvGrpSpPr>
        <p:grpSpPr>
          <a:xfrm>
            <a:off x="6893938" y="2696468"/>
            <a:ext cx="2836207" cy="1611432"/>
            <a:chOff x="0" y="0"/>
            <a:chExt cx="3781610" cy="2148576"/>
          </a:xfrm>
        </p:grpSpPr>
        <p:sp>
          <p:nvSpPr>
            <p:cNvPr id="44" name="Freeform 44"/>
            <p:cNvSpPr/>
            <p:nvPr/>
          </p:nvSpPr>
          <p:spPr>
            <a:xfrm>
              <a:off x="65659" y="65659"/>
              <a:ext cx="3650361" cy="2017268"/>
            </a:xfrm>
            <a:custGeom>
              <a:avLst/>
              <a:gdLst/>
              <a:ahLst/>
              <a:cxnLst/>
              <a:rect l="l" t="t" r="r" b="b"/>
              <a:pathLst>
                <a:path w="3650361" h="2017268">
                  <a:moveTo>
                    <a:pt x="0" y="0"/>
                  </a:moveTo>
                  <a:lnTo>
                    <a:pt x="3304667" y="0"/>
                  </a:lnTo>
                  <a:lnTo>
                    <a:pt x="3650361" y="336169"/>
                  </a:lnTo>
                  <a:lnTo>
                    <a:pt x="3650361" y="2017268"/>
                  </a:lnTo>
                  <a:lnTo>
                    <a:pt x="345694" y="2017268"/>
                  </a:lnTo>
                  <a:lnTo>
                    <a:pt x="0" y="1681099"/>
                  </a:lnTo>
                  <a:lnTo>
                    <a:pt x="0" y="0"/>
                  </a:lnTo>
                  <a:close/>
                </a:path>
              </a:pathLst>
            </a:custGeom>
            <a:solidFill>
              <a:srgbClr val="FFFFFF">
                <a:alpha val="784"/>
              </a:srgbClr>
            </a:solidFill>
            <a:ln w="12700">
              <a:solidFill>
                <a:srgbClr val="000000"/>
              </a:solidFill>
            </a:ln>
          </p:spPr>
        </p:sp>
        <p:sp>
          <p:nvSpPr>
            <p:cNvPr id="45" name="Freeform 45"/>
            <p:cNvSpPr/>
            <p:nvPr/>
          </p:nvSpPr>
          <p:spPr>
            <a:xfrm>
              <a:off x="0" y="0"/>
              <a:ext cx="3781679" cy="2148586"/>
            </a:xfrm>
            <a:custGeom>
              <a:avLst/>
              <a:gdLst/>
              <a:ahLst/>
              <a:cxnLst/>
              <a:rect l="l" t="t" r="r" b="b"/>
              <a:pathLst>
                <a:path w="3781679" h="2148586">
                  <a:moveTo>
                    <a:pt x="65659" y="0"/>
                  </a:moveTo>
                  <a:lnTo>
                    <a:pt x="3370326" y="0"/>
                  </a:lnTo>
                  <a:cubicBezTo>
                    <a:pt x="3387471" y="0"/>
                    <a:pt x="3403854" y="6731"/>
                    <a:pt x="3416046" y="18542"/>
                  </a:cubicBezTo>
                  <a:lnTo>
                    <a:pt x="3761740" y="354838"/>
                  </a:lnTo>
                  <a:cubicBezTo>
                    <a:pt x="3774440" y="367157"/>
                    <a:pt x="3781679" y="384175"/>
                    <a:pt x="3781679" y="401955"/>
                  </a:cubicBezTo>
                  <a:lnTo>
                    <a:pt x="3781679" y="2082927"/>
                  </a:lnTo>
                  <a:cubicBezTo>
                    <a:pt x="3781679" y="2119122"/>
                    <a:pt x="3752342" y="2148586"/>
                    <a:pt x="3716020" y="2148586"/>
                  </a:cubicBezTo>
                  <a:lnTo>
                    <a:pt x="411353" y="2148586"/>
                  </a:lnTo>
                  <a:cubicBezTo>
                    <a:pt x="394208" y="2148586"/>
                    <a:pt x="377825" y="2141855"/>
                    <a:pt x="365633" y="2130044"/>
                  </a:cubicBezTo>
                  <a:lnTo>
                    <a:pt x="19939" y="1793748"/>
                  </a:lnTo>
                  <a:cubicBezTo>
                    <a:pt x="7239" y="1781429"/>
                    <a:pt x="0" y="1764411"/>
                    <a:pt x="0" y="1746631"/>
                  </a:cubicBezTo>
                  <a:lnTo>
                    <a:pt x="0" y="65659"/>
                  </a:lnTo>
                  <a:cubicBezTo>
                    <a:pt x="0" y="29337"/>
                    <a:pt x="29337" y="0"/>
                    <a:pt x="65659" y="0"/>
                  </a:cubicBezTo>
                  <a:moveTo>
                    <a:pt x="65659" y="131318"/>
                  </a:moveTo>
                  <a:lnTo>
                    <a:pt x="65659" y="65659"/>
                  </a:lnTo>
                  <a:lnTo>
                    <a:pt x="131318" y="65659"/>
                  </a:lnTo>
                  <a:lnTo>
                    <a:pt x="131318" y="1746758"/>
                  </a:lnTo>
                  <a:lnTo>
                    <a:pt x="65659" y="1746758"/>
                  </a:lnTo>
                  <a:lnTo>
                    <a:pt x="111379" y="1699641"/>
                  </a:lnTo>
                  <a:lnTo>
                    <a:pt x="457073" y="2035810"/>
                  </a:lnTo>
                  <a:lnTo>
                    <a:pt x="411353" y="2082927"/>
                  </a:lnTo>
                  <a:lnTo>
                    <a:pt x="411353" y="2017268"/>
                  </a:lnTo>
                  <a:lnTo>
                    <a:pt x="3716020" y="2017268"/>
                  </a:lnTo>
                  <a:lnTo>
                    <a:pt x="3716020" y="2082927"/>
                  </a:lnTo>
                  <a:lnTo>
                    <a:pt x="3650361" y="2082927"/>
                  </a:lnTo>
                  <a:lnTo>
                    <a:pt x="3650361" y="401828"/>
                  </a:lnTo>
                  <a:lnTo>
                    <a:pt x="3716020" y="401828"/>
                  </a:lnTo>
                  <a:lnTo>
                    <a:pt x="3670300" y="448945"/>
                  </a:lnTo>
                  <a:lnTo>
                    <a:pt x="3324479" y="112649"/>
                  </a:lnTo>
                  <a:lnTo>
                    <a:pt x="3370199" y="65532"/>
                  </a:lnTo>
                  <a:lnTo>
                    <a:pt x="3370199" y="131191"/>
                  </a:lnTo>
                  <a:lnTo>
                    <a:pt x="65659" y="131191"/>
                  </a:lnTo>
                  <a:close/>
                </a:path>
              </a:pathLst>
            </a:custGeom>
            <a:solidFill>
              <a:srgbClr val="4BACC6"/>
            </a:solidFill>
            <a:ln w="12700">
              <a:solidFill>
                <a:srgbClr val="000000"/>
              </a:solidFill>
            </a:ln>
          </p:spPr>
        </p:sp>
        <p:sp>
          <p:nvSpPr>
            <p:cNvPr id="46" name="TextBox 46"/>
            <p:cNvSpPr txBox="1"/>
            <p:nvPr/>
          </p:nvSpPr>
          <p:spPr>
            <a:xfrm>
              <a:off x="0" y="-19050"/>
              <a:ext cx="3781610" cy="2167626"/>
            </a:xfrm>
            <a:prstGeom prst="rect">
              <a:avLst/>
            </a:prstGeom>
          </p:spPr>
          <p:txBody>
            <a:bodyPr lIns="50800" tIns="50800" rIns="50800" bIns="50800" rtlCol="0" anchor="ctr"/>
            <a:lstStyle/>
            <a:p>
              <a:pPr algn="ctr">
                <a:lnSpc>
                  <a:spcPts val="3842"/>
                </a:lnSpc>
              </a:pPr>
              <a:r>
                <a:rPr lang="en-US" sz="3201">
                  <a:solidFill>
                    <a:srgbClr val="FFFFFF"/>
                  </a:solidFill>
                  <a:latin typeface="Roboto"/>
                  <a:ea typeface="Roboto"/>
                  <a:cs typeface="Roboto"/>
                  <a:sym typeface="Roboto"/>
                </a:rPr>
                <a:t>Object Detection</a:t>
              </a:r>
            </a:p>
          </p:txBody>
        </p:sp>
      </p:grpSp>
      <p:grpSp>
        <p:nvGrpSpPr>
          <p:cNvPr id="47" name="Group 47"/>
          <p:cNvGrpSpPr/>
          <p:nvPr/>
        </p:nvGrpSpPr>
        <p:grpSpPr>
          <a:xfrm>
            <a:off x="12053568" y="2696468"/>
            <a:ext cx="2836207" cy="1611432"/>
            <a:chOff x="0" y="0"/>
            <a:chExt cx="3781610" cy="2148576"/>
          </a:xfrm>
        </p:grpSpPr>
        <p:sp>
          <p:nvSpPr>
            <p:cNvPr id="48" name="Freeform 48"/>
            <p:cNvSpPr/>
            <p:nvPr/>
          </p:nvSpPr>
          <p:spPr>
            <a:xfrm>
              <a:off x="65659" y="65659"/>
              <a:ext cx="3650361" cy="2017268"/>
            </a:xfrm>
            <a:custGeom>
              <a:avLst/>
              <a:gdLst/>
              <a:ahLst/>
              <a:cxnLst/>
              <a:rect l="l" t="t" r="r" b="b"/>
              <a:pathLst>
                <a:path w="3650361" h="2017268">
                  <a:moveTo>
                    <a:pt x="0" y="0"/>
                  </a:moveTo>
                  <a:lnTo>
                    <a:pt x="3304667" y="0"/>
                  </a:lnTo>
                  <a:lnTo>
                    <a:pt x="3650361" y="336169"/>
                  </a:lnTo>
                  <a:lnTo>
                    <a:pt x="3650361" y="2017268"/>
                  </a:lnTo>
                  <a:lnTo>
                    <a:pt x="345694" y="2017268"/>
                  </a:lnTo>
                  <a:lnTo>
                    <a:pt x="0" y="1681099"/>
                  </a:lnTo>
                  <a:lnTo>
                    <a:pt x="0" y="0"/>
                  </a:lnTo>
                  <a:close/>
                </a:path>
              </a:pathLst>
            </a:custGeom>
            <a:solidFill>
              <a:srgbClr val="FFFFFF">
                <a:alpha val="784"/>
              </a:srgbClr>
            </a:solidFill>
            <a:ln w="12700">
              <a:solidFill>
                <a:srgbClr val="000000"/>
              </a:solidFill>
            </a:ln>
          </p:spPr>
        </p:sp>
        <p:sp>
          <p:nvSpPr>
            <p:cNvPr id="49" name="Freeform 49"/>
            <p:cNvSpPr/>
            <p:nvPr/>
          </p:nvSpPr>
          <p:spPr>
            <a:xfrm>
              <a:off x="0" y="0"/>
              <a:ext cx="3781679" cy="2148586"/>
            </a:xfrm>
            <a:custGeom>
              <a:avLst/>
              <a:gdLst/>
              <a:ahLst/>
              <a:cxnLst/>
              <a:rect l="l" t="t" r="r" b="b"/>
              <a:pathLst>
                <a:path w="3781679" h="2148586">
                  <a:moveTo>
                    <a:pt x="65659" y="0"/>
                  </a:moveTo>
                  <a:lnTo>
                    <a:pt x="3370326" y="0"/>
                  </a:lnTo>
                  <a:cubicBezTo>
                    <a:pt x="3387471" y="0"/>
                    <a:pt x="3403854" y="6731"/>
                    <a:pt x="3416046" y="18542"/>
                  </a:cubicBezTo>
                  <a:lnTo>
                    <a:pt x="3761740" y="354838"/>
                  </a:lnTo>
                  <a:cubicBezTo>
                    <a:pt x="3774440" y="367157"/>
                    <a:pt x="3781679" y="384175"/>
                    <a:pt x="3781679" y="401955"/>
                  </a:cubicBezTo>
                  <a:lnTo>
                    <a:pt x="3781679" y="2082927"/>
                  </a:lnTo>
                  <a:cubicBezTo>
                    <a:pt x="3781679" y="2119122"/>
                    <a:pt x="3752342" y="2148586"/>
                    <a:pt x="3716020" y="2148586"/>
                  </a:cubicBezTo>
                  <a:lnTo>
                    <a:pt x="411353" y="2148586"/>
                  </a:lnTo>
                  <a:cubicBezTo>
                    <a:pt x="394208" y="2148586"/>
                    <a:pt x="377825" y="2141855"/>
                    <a:pt x="365633" y="2130044"/>
                  </a:cubicBezTo>
                  <a:lnTo>
                    <a:pt x="19939" y="1793748"/>
                  </a:lnTo>
                  <a:cubicBezTo>
                    <a:pt x="7239" y="1781429"/>
                    <a:pt x="0" y="1764411"/>
                    <a:pt x="0" y="1746631"/>
                  </a:cubicBezTo>
                  <a:lnTo>
                    <a:pt x="0" y="65659"/>
                  </a:lnTo>
                  <a:cubicBezTo>
                    <a:pt x="0" y="29337"/>
                    <a:pt x="29337" y="0"/>
                    <a:pt x="65659" y="0"/>
                  </a:cubicBezTo>
                  <a:moveTo>
                    <a:pt x="65659" y="131318"/>
                  </a:moveTo>
                  <a:lnTo>
                    <a:pt x="65659" y="65659"/>
                  </a:lnTo>
                  <a:lnTo>
                    <a:pt x="131318" y="65659"/>
                  </a:lnTo>
                  <a:lnTo>
                    <a:pt x="131318" y="1746758"/>
                  </a:lnTo>
                  <a:lnTo>
                    <a:pt x="65659" y="1746758"/>
                  </a:lnTo>
                  <a:lnTo>
                    <a:pt x="111379" y="1699641"/>
                  </a:lnTo>
                  <a:lnTo>
                    <a:pt x="457073" y="2035810"/>
                  </a:lnTo>
                  <a:lnTo>
                    <a:pt x="411353" y="2082927"/>
                  </a:lnTo>
                  <a:lnTo>
                    <a:pt x="411353" y="2017268"/>
                  </a:lnTo>
                  <a:lnTo>
                    <a:pt x="3716020" y="2017268"/>
                  </a:lnTo>
                  <a:lnTo>
                    <a:pt x="3716020" y="2082927"/>
                  </a:lnTo>
                  <a:lnTo>
                    <a:pt x="3650361" y="2082927"/>
                  </a:lnTo>
                  <a:lnTo>
                    <a:pt x="3650361" y="401828"/>
                  </a:lnTo>
                  <a:lnTo>
                    <a:pt x="3716020" y="401828"/>
                  </a:lnTo>
                  <a:lnTo>
                    <a:pt x="3670300" y="448945"/>
                  </a:lnTo>
                  <a:lnTo>
                    <a:pt x="3324479" y="112649"/>
                  </a:lnTo>
                  <a:lnTo>
                    <a:pt x="3370199" y="65532"/>
                  </a:lnTo>
                  <a:lnTo>
                    <a:pt x="3370199" y="131191"/>
                  </a:lnTo>
                  <a:lnTo>
                    <a:pt x="65659" y="131191"/>
                  </a:lnTo>
                  <a:close/>
                </a:path>
              </a:pathLst>
            </a:custGeom>
            <a:solidFill>
              <a:srgbClr val="4BACC6"/>
            </a:solidFill>
            <a:ln w="12700">
              <a:solidFill>
                <a:srgbClr val="000000"/>
              </a:solidFill>
            </a:ln>
          </p:spPr>
        </p:sp>
        <p:sp>
          <p:nvSpPr>
            <p:cNvPr id="50" name="TextBox 50"/>
            <p:cNvSpPr txBox="1"/>
            <p:nvPr/>
          </p:nvSpPr>
          <p:spPr>
            <a:xfrm>
              <a:off x="0" y="-19050"/>
              <a:ext cx="3781610" cy="2167626"/>
            </a:xfrm>
            <a:prstGeom prst="rect">
              <a:avLst/>
            </a:prstGeom>
          </p:spPr>
          <p:txBody>
            <a:bodyPr lIns="50800" tIns="50800" rIns="50800" bIns="50800" rtlCol="0" anchor="ctr"/>
            <a:lstStyle/>
            <a:p>
              <a:pPr algn="ctr">
                <a:lnSpc>
                  <a:spcPts val="3361"/>
                </a:lnSpc>
              </a:pPr>
              <a:r>
                <a:rPr lang="en-US" sz="2801">
                  <a:solidFill>
                    <a:srgbClr val="FFFFFF"/>
                  </a:solidFill>
                  <a:latin typeface="Roboto"/>
                  <a:ea typeface="Roboto"/>
                  <a:cs typeface="Roboto"/>
                  <a:sym typeface="Roboto"/>
                </a:rPr>
                <a:t>Extraction and segmentation </a:t>
              </a:r>
            </a:p>
          </p:txBody>
        </p:sp>
      </p:grpSp>
      <p:sp>
        <p:nvSpPr>
          <p:cNvPr id="51" name="Freeform 51" descr="User"/>
          <p:cNvSpPr/>
          <p:nvPr/>
        </p:nvSpPr>
        <p:spPr>
          <a:xfrm>
            <a:off x="437374" y="2904368"/>
            <a:ext cx="914876" cy="914876"/>
          </a:xfrm>
          <a:custGeom>
            <a:avLst/>
            <a:gdLst/>
            <a:ahLst/>
            <a:cxnLst/>
            <a:rect l="l" t="t" r="r" b="b"/>
            <a:pathLst>
              <a:path w="914876" h="914876">
                <a:moveTo>
                  <a:pt x="0" y="0"/>
                </a:moveTo>
                <a:lnTo>
                  <a:pt x="914876" y="0"/>
                </a:lnTo>
                <a:lnTo>
                  <a:pt x="914876" y="914876"/>
                </a:lnTo>
                <a:lnTo>
                  <a:pt x="0" y="9148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2" name="Group 52"/>
          <p:cNvGrpSpPr/>
          <p:nvPr/>
        </p:nvGrpSpPr>
        <p:grpSpPr>
          <a:xfrm>
            <a:off x="4492906" y="3794885"/>
            <a:ext cx="2493501" cy="1744780"/>
            <a:chOff x="0" y="0"/>
            <a:chExt cx="3324668" cy="2326373"/>
          </a:xfrm>
        </p:grpSpPr>
        <p:sp>
          <p:nvSpPr>
            <p:cNvPr id="53" name="Freeform 53"/>
            <p:cNvSpPr/>
            <p:nvPr/>
          </p:nvSpPr>
          <p:spPr>
            <a:xfrm>
              <a:off x="0" y="0"/>
              <a:ext cx="3324606" cy="2326386"/>
            </a:xfrm>
            <a:custGeom>
              <a:avLst/>
              <a:gdLst/>
              <a:ahLst/>
              <a:cxnLst/>
              <a:rect l="l" t="t" r="r" b="b"/>
              <a:pathLst>
                <a:path w="3324606" h="2326386">
                  <a:moveTo>
                    <a:pt x="0" y="2326386"/>
                  </a:moveTo>
                  <a:lnTo>
                    <a:pt x="1662303" y="0"/>
                  </a:lnTo>
                  <a:lnTo>
                    <a:pt x="3324606" y="2326386"/>
                  </a:lnTo>
                  <a:close/>
                </a:path>
              </a:pathLst>
            </a:custGeom>
            <a:solidFill>
              <a:srgbClr val="FFFFFF">
                <a:alpha val="784"/>
              </a:srgbClr>
            </a:solidFill>
            <a:ln w="12700">
              <a:solidFill>
                <a:srgbClr val="000000"/>
              </a:solidFill>
            </a:ln>
          </p:spPr>
        </p:sp>
        <p:sp>
          <p:nvSpPr>
            <p:cNvPr id="54" name="TextBox 54"/>
            <p:cNvSpPr txBox="1"/>
            <p:nvPr/>
          </p:nvSpPr>
          <p:spPr>
            <a:xfrm>
              <a:off x="0" y="-9525"/>
              <a:ext cx="3324668" cy="2335898"/>
            </a:xfrm>
            <a:prstGeom prst="rect">
              <a:avLst/>
            </a:prstGeom>
          </p:spPr>
          <p:txBody>
            <a:bodyPr lIns="50800" tIns="50800" rIns="50800" bIns="50800" rtlCol="0" anchor="ctr"/>
            <a:lstStyle/>
            <a:p>
              <a:pPr algn="ctr">
                <a:lnSpc>
                  <a:spcPts val="3001"/>
                </a:lnSpc>
              </a:pPr>
              <a:r>
                <a:rPr lang="en-US" sz="2501">
                  <a:solidFill>
                    <a:srgbClr val="FFFFFF"/>
                  </a:solidFill>
                  <a:latin typeface="Roboto"/>
                  <a:ea typeface="Roboto"/>
                  <a:cs typeface="Roboto"/>
                  <a:sym typeface="Roboto"/>
                </a:rPr>
                <a:t>Image </a:t>
              </a:r>
            </a:p>
          </p:txBody>
        </p:sp>
      </p:grpSp>
      <p:grpSp>
        <p:nvGrpSpPr>
          <p:cNvPr id="55" name="Group 55"/>
          <p:cNvGrpSpPr/>
          <p:nvPr/>
        </p:nvGrpSpPr>
        <p:grpSpPr>
          <a:xfrm>
            <a:off x="10124999" y="7971396"/>
            <a:ext cx="2559506" cy="1512956"/>
            <a:chOff x="0" y="0"/>
            <a:chExt cx="3412675" cy="2017275"/>
          </a:xfrm>
        </p:grpSpPr>
        <p:sp>
          <p:nvSpPr>
            <p:cNvPr id="56" name="Freeform 56"/>
            <p:cNvSpPr/>
            <p:nvPr/>
          </p:nvSpPr>
          <p:spPr>
            <a:xfrm>
              <a:off x="0" y="0"/>
              <a:ext cx="3412617" cy="2017268"/>
            </a:xfrm>
            <a:custGeom>
              <a:avLst/>
              <a:gdLst/>
              <a:ahLst/>
              <a:cxnLst/>
              <a:rect l="l" t="t" r="r" b="b"/>
              <a:pathLst>
                <a:path w="3412617" h="2017268">
                  <a:moveTo>
                    <a:pt x="0" y="2017268"/>
                  </a:moveTo>
                  <a:lnTo>
                    <a:pt x="1706372" y="0"/>
                  </a:lnTo>
                  <a:lnTo>
                    <a:pt x="3412617" y="2017268"/>
                  </a:lnTo>
                  <a:close/>
                </a:path>
              </a:pathLst>
            </a:custGeom>
            <a:solidFill>
              <a:srgbClr val="FFFFFF">
                <a:alpha val="784"/>
              </a:srgbClr>
            </a:solidFill>
            <a:ln w="12700">
              <a:solidFill>
                <a:srgbClr val="000000"/>
              </a:solidFill>
            </a:ln>
          </p:spPr>
        </p:sp>
        <p:sp>
          <p:nvSpPr>
            <p:cNvPr id="57" name="TextBox 57"/>
            <p:cNvSpPr txBox="1"/>
            <p:nvPr/>
          </p:nvSpPr>
          <p:spPr>
            <a:xfrm>
              <a:off x="0" y="-9525"/>
              <a:ext cx="3412675" cy="2026800"/>
            </a:xfrm>
            <a:prstGeom prst="rect">
              <a:avLst/>
            </a:prstGeom>
          </p:spPr>
          <p:txBody>
            <a:bodyPr lIns="50800" tIns="50800" rIns="50800" bIns="50800" rtlCol="0" anchor="ctr"/>
            <a:lstStyle/>
            <a:p>
              <a:pPr algn="ctr">
                <a:lnSpc>
                  <a:spcPts val="3001"/>
                </a:lnSpc>
              </a:pPr>
              <a:r>
                <a:rPr lang="en-US" sz="2501">
                  <a:solidFill>
                    <a:srgbClr val="FFFFFF"/>
                  </a:solidFill>
                  <a:latin typeface="Roboto"/>
                  <a:ea typeface="Roboto"/>
                  <a:cs typeface="Roboto"/>
                  <a:sym typeface="Roboto"/>
                </a:rPr>
                <a:t>Fruit Volume </a:t>
              </a:r>
            </a:p>
          </p:txBody>
        </p:sp>
      </p:grpSp>
      <p:grpSp>
        <p:nvGrpSpPr>
          <p:cNvPr id="58" name="Group 58"/>
          <p:cNvGrpSpPr/>
          <p:nvPr/>
        </p:nvGrpSpPr>
        <p:grpSpPr>
          <a:xfrm>
            <a:off x="9558788" y="3819244"/>
            <a:ext cx="2493501" cy="1744780"/>
            <a:chOff x="0" y="0"/>
            <a:chExt cx="3324668" cy="2326373"/>
          </a:xfrm>
        </p:grpSpPr>
        <p:sp>
          <p:nvSpPr>
            <p:cNvPr id="59" name="Freeform 59"/>
            <p:cNvSpPr/>
            <p:nvPr/>
          </p:nvSpPr>
          <p:spPr>
            <a:xfrm>
              <a:off x="0" y="0"/>
              <a:ext cx="3324606" cy="2326386"/>
            </a:xfrm>
            <a:custGeom>
              <a:avLst/>
              <a:gdLst/>
              <a:ahLst/>
              <a:cxnLst/>
              <a:rect l="l" t="t" r="r" b="b"/>
              <a:pathLst>
                <a:path w="3324606" h="2326386">
                  <a:moveTo>
                    <a:pt x="0" y="2326386"/>
                  </a:moveTo>
                  <a:lnTo>
                    <a:pt x="1662303" y="0"/>
                  </a:lnTo>
                  <a:lnTo>
                    <a:pt x="3324606" y="2326386"/>
                  </a:lnTo>
                  <a:close/>
                </a:path>
              </a:pathLst>
            </a:custGeom>
            <a:solidFill>
              <a:srgbClr val="FFFFFF">
                <a:alpha val="784"/>
              </a:srgbClr>
            </a:solidFill>
            <a:ln w="12700">
              <a:solidFill>
                <a:srgbClr val="000000"/>
              </a:solidFill>
            </a:ln>
          </p:spPr>
        </p:sp>
        <p:sp>
          <p:nvSpPr>
            <p:cNvPr id="60" name="TextBox 60"/>
            <p:cNvSpPr txBox="1"/>
            <p:nvPr/>
          </p:nvSpPr>
          <p:spPr>
            <a:xfrm>
              <a:off x="0" y="-19050"/>
              <a:ext cx="3324668" cy="2345423"/>
            </a:xfrm>
            <a:prstGeom prst="rect">
              <a:avLst/>
            </a:prstGeom>
          </p:spPr>
          <p:txBody>
            <a:bodyPr lIns="50800" tIns="50800" rIns="50800" bIns="50800" rtlCol="0" anchor="ctr"/>
            <a:lstStyle/>
            <a:p>
              <a:pPr algn="ctr">
                <a:lnSpc>
                  <a:spcPts val="2401"/>
                </a:lnSpc>
              </a:pPr>
              <a:r>
                <a:rPr lang="en-US" sz="2001">
                  <a:solidFill>
                    <a:srgbClr val="FFFFFF"/>
                  </a:solidFill>
                  <a:latin typeface="Roboto"/>
                  <a:ea typeface="Roboto"/>
                  <a:cs typeface="Roboto"/>
                  <a:sym typeface="Roboto"/>
                </a:rPr>
                <a:t>object detected area</a:t>
              </a:r>
            </a:p>
          </p:txBody>
        </p:sp>
      </p:grpSp>
      <p:grpSp>
        <p:nvGrpSpPr>
          <p:cNvPr id="61" name="Group 61"/>
          <p:cNvGrpSpPr/>
          <p:nvPr/>
        </p:nvGrpSpPr>
        <p:grpSpPr>
          <a:xfrm rot="5400000">
            <a:off x="13346243" y="4707005"/>
            <a:ext cx="5080883" cy="1912605"/>
            <a:chOff x="0" y="0"/>
            <a:chExt cx="6774511" cy="2550140"/>
          </a:xfrm>
        </p:grpSpPr>
        <p:sp>
          <p:nvSpPr>
            <p:cNvPr id="62" name="Freeform 62"/>
            <p:cNvSpPr/>
            <p:nvPr/>
          </p:nvSpPr>
          <p:spPr>
            <a:xfrm>
              <a:off x="65659" y="65659"/>
              <a:ext cx="6643243" cy="2418842"/>
            </a:xfrm>
            <a:custGeom>
              <a:avLst/>
              <a:gdLst/>
              <a:ahLst/>
              <a:cxnLst/>
              <a:rect l="l" t="t" r="r" b="b"/>
              <a:pathLst>
                <a:path w="6643243" h="2418842">
                  <a:moveTo>
                    <a:pt x="0" y="2418842"/>
                  </a:moveTo>
                  <a:lnTo>
                    <a:pt x="0" y="1058291"/>
                  </a:lnTo>
                  <a:cubicBezTo>
                    <a:pt x="0" y="473837"/>
                    <a:pt x="489839" y="0"/>
                    <a:pt x="1094105" y="0"/>
                  </a:cubicBezTo>
                  <a:lnTo>
                    <a:pt x="5236591" y="0"/>
                  </a:lnTo>
                  <a:cubicBezTo>
                    <a:pt x="5840857" y="0"/>
                    <a:pt x="6330696" y="473837"/>
                    <a:pt x="6330696" y="1058291"/>
                  </a:cubicBezTo>
                  <a:lnTo>
                    <a:pt x="6330696" y="1209421"/>
                  </a:lnTo>
                  <a:lnTo>
                    <a:pt x="6643243" y="1209421"/>
                  </a:lnTo>
                  <a:lnTo>
                    <a:pt x="6018022" y="1814068"/>
                  </a:lnTo>
                  <a:lnTo>
                    <a:pt x="5392801" y="1209421"/>
                  </a:lnTo>
                  <a:lnTo>
                    <a:pt x="5705348" y="1209421"/>
                  </a:lnTo>
                  <a:lnTo>
                    <a:pt x="5705348" y="1058291"/>
                  </a:lnTo>
                  <a:cubicBezTo>
                    <a:pt x="5705348" y="807847"/>
                    <a:pt x="5495417" y="604774"/>
                    <a:pt x="5236464" y="604774"/>
                  </a:cubicBezTo>
                  <a:lnTo>
                    <a:pt x="1094105" y="604774"/>
                  </a:lnTo>
                  <a:cubicBezTo>
                    <a:pt x="835152" y="604647"/>
                    <a:pt x="625221" y="807720"/>
                    <a:pt x="625221" y="1058291"/>
                  </a:cubicBezTo>
                  <a:lnTo>
                    <a:pt x="625221" y="2418842"/>
                  </a:lnTo>
                  <a:close/>
                </a:path>
              </a:pathLst>
            </a:custGeom>
            <a:solidFill>
              <a:srgbClr val="FFFFFF">
                <a:alpha val="784"/>
              </a:srgbClr>
            </a:solidFill>
            <a:ln w="12700">
              <a:solidFill>
                <a:srgbClr val="000000"/>
              </a:solidFill>
            </a:ln>
          </p:spPr>
        </p:sp>
        <p:sp>
          <p:nvSpPr>
            <p:cNvPr id="63" name="Freeform 63"/>
            <p:cNvSpPr/>
            <p:nvPr/>
          </p:nvSpPr>
          <p:spPr>
            <a:xfrm>
              <a:off x="0" y="0"/>
              <a:ext cx="6774539" cy="2550160"/>
            </a:xfrm>
            <a:custGeom>
              <a:avLst/>
              <a:gdLst/>
              <a:ahLst/>
              <a:cxnLst/>
              <a:rect l="l" t="t" r="r" b="b"/>
              <a:pathLst>
                <a:path w="6774539" h="2550160">
                  <a:moveTo>
                    <a:pt x="0" y="2484501"/>
                  </a:moveTo>
                  <a:lnTo>
                    <a:pt x="0" y="1123950"/>
                  </a:lnTo>
                  <a:lnTo>
                    <a:pt x="65659" y="1123950"/>
                  </a:lnTo>
                  <a:lnTo>
                    <a:pt x="0" y="1123950"/>
                  </a:lnTo>
                  <a:cubicBezTo>
                    <a:pt x="0" y="501142"/>
                    <a:pt x="521335" y="0"/>
                    <a:pt x="1159764" y="0"/>
                  </a:cubicBezTo>
                  <a:lnTo>
                    <a:pt x="5302250" y="0"/>
                  </a:lnTo>
                  <a:lnTo>
                    <a:pt x="5302250" y="65659"/>
                  </a:lnTo>
                  <a:lnTo>
                    <a:pt x="5302250" y="0"/>
                  </a:lnTo>
                  <a:cubicBezTo>
                    <a:pt x="5940679" y="0"/>
                    <a:pt x="6462014" y="501142"/>
                    <a:pt x="6462014" y="1123950"/>
                  </a:cubicBezTo>
                  <a:lnTo>
                    <a:pt x="6396355" y="1123950"/>
                  </a:lnTo>
                  <a:lnTo>
                    <a:pt x="6462014" y="1123950"/>
                  </a:lnTo>
                  <a:lnTo>
                    <a:pt x="6462014" y="1275080"/>
                  </a:lnTo>
                  <a:lnTo>
                    <a:pt x="6396355" y="1275080"/>
                  </a:lnTo>
                  <a:lnTo>
                    <a:pt x="6396355" y="1209421"/>
                  </a:lnTo>
                  <a:lnTo>
                    <a:pt x="6708902" y="1209421"/>
                  </a:lnTo>
                  <a:cubicBezTo>
                    <a:pt x="6735699" y="1209421"/>
                    <a:pt x="6759702" y="1225677"/>
                    <a:pt x="6769735" y="1250442"/>
                  </a:cubicBezTo>
                  <a:cubicBezTo>
                    <a:pt x="6779768" y="1275207"/>
                    <a:pt x="6773799" y="1303655"/>
                    <a:pt x="6754495" y="1322197"/>
                  </a:cubicBezTo>
                  <a:lnTo>
                    <a:pt x="6129274" y="1926844"/>
                  </a:lnTo>
                  <a:cubicBezTo>
                    <a:pt x="6103874" y="1951482"/>
                    <a:pt x="6063488" y="1951482"/>
                    <a:pt x="6037961" y="1926844"/>
                  </a:cubicBezTo>
                  <a:lnTo>
                    <a:pt x="5412740" y="1322197"/>
                  </a:lnTo>
                  <a:cubicBezTo>
                    <a:pt x="5393563" y="1303655"/>
                    <a:pt x="5387467" y="1275207"/>
                    <a:pt x="5397500" y="1250442"/>
                  </a:cubicBezTo>
                  <a:cubicBezTo>
                    <a:pt x="5407533" y="1225677"/>
                    <a:pt x="5431663" y="1209421"/>
                    <a:pt x="5458333" y="1209421"/>
                  </a:cubicBezTo>
                  <a:lnTo>
                    <a:pt x="5770880" y="1209421"/>
                  </a:lnTo>
                  <a:lnTo>
                    <a:pt x="5770880" y="1275080"/>
                  </a:lnTo>
                  <a:lnTo>
                    <a:pt x="5705221" y="1275080"/>
                  </a:lnTo>
                  <a:lnTo>
                    <a:pt x="5705221" y="1123950"/>
                  </a:lnTo>
                  <a:lnTo>
                    <a:pt x="5770880" y="1123950"/>
                  </a:lnTo>
                  <a:lnTo>
                    <a:pt x="5705221" y="1123950"/>
                  </a:lnTo>
                  <a:cubicBezTo>
                    <a:pt x="5705221" y="911733"/>
                    <a:pt x="5526786" y="736092"/>
                    <a:pt x="5301996" y="736092"/>
                  </a:cubicBezTo>
                  <a:lnTo>
                    <a:pt x="5301996" y="670306"/>
                  </a:lnTo>
                  <a:lnTo>
                    <a:pt x="5301996" y="735965"/>
                  </a:lnTo>
                  <a:lnTo>
                    <a:pt x="1159764" y="735965"/>
                  </a:lnTo>
                  <a:lnTo>
                    <a:pt x="1159764" y="670306"/>
                  </a:lnTo>
                  <a:lnTo>
                    <a:pt x="1159764" y="604647"/>
                  </a:lnTo>
                  <a:lnTo>
                    <a:pt x="1159764" y="670306"/>
                  </a:lnTo>
                  <a:lnTo>
                    <a:pt x="1159764" y="735965"/>
                  </a:lnTo>
                  <a:cubicBezTo>
                    <a:pt x="934974" y="735965"/>
                    <a:pt x="756539" y="911606"/>
                    <a:pt x="756539" y="1123823"/>
                  </a:cubicBezTo>
                  <a:lnTo>
                    <a:pt x="756539" y="2484501"/>
                  </a:lnTo>
                  <a:cubicBezTo>
                    <a:pt x="756539" y="2520696"/>
                    <a:pt x="727202" y="2550160"/>
                    <a:pt x="690880" y="2550160"/>
                  </a:cubicBezTo>
                  <a:lnTo>
                    <a:pt x="65659" y="2550160"/>
                  </a:lnTo>
                  <a:cubicBezTo>
                    <a:pt x="29464" y="2550160"/>
                    <a:pt x="0" y="2520823"/>
                    <a:pt x="0" y="2484501"/>
                  </a:cubicBezTo>
                  <a:moveTo>
                    <a:pt x="131318" y="2484501"/>
                  </a:moveTo>
                  <a:lnTo>
                    <a:pt x="65659" y="2484501"/>
                  </a:lnTo>
                  <a:lnTo>
                    <a:pt x="65659" y="2418842"/>
                  </a:lnTo>
                  <a:lnTo>
                    <a:pt x="690880" y="2418842"/>
                  </a:lnTo>
                  <a:lnTo>
                    <a:pt x="690880" y="2484501"/>
                  </a:lnTo>
                  <a:lnTo>
                    <a:pt x="625221" y="2484501"/>
                  </a:lnTo>
                  <a:lnTo>
                    <a:pt x="625221" y="1123950"/>
                  </a:lnTo>
                  <a:lnTo>
                    <a:pt x="690880" y="1123950"/>
                  </a:lnTo>
                  <a:lnTo>
                    <a:pt x="625221" y="1123950"/>
                  </a:lnTo>
                  <a:cubicBezTo>
                    <a:pt x="625221" y="835152"/>
                    <a:pt x="866648" y="604774"/>
                    <a:pt x="1159764" y="604774"/>
                  </a:cubicBezTo>
                  <a:cubicBezTo>
                    <a:pt x="1195959" y="604774"/>
                    <a:pt x="1225423" y="634111"/>
                    <a:pt x="1225423" y="670433"/>
                  </a:cubicBezTo>
                  <a:cubicBezTo>
                    <a:pt x="1225423" y="706755"/>
                    <a:pt x="1196086" y="736092"/>
                    <a:pt x="1159764" y="736092"/>
                  </a:cubicBezTo>
                  <a:cubicBezTo>
                    <a:pt x="1123442" y="736092"/>
                    <a:pt x="1094105" y="706755"/>
                    <a:pt x="1094105" y="670433"/>
                  </a:cubicBezTo>
                  <a:cubicBezTo>
                    <a:pt x="1094105" y="634111"/>
                    <a:pt x="1123442" y="604774"/>
                    <a:pt x="1159764" y="604774"/>
                  </a:cubicBezTo>
                  <a:lnTo>
                    <a:pt x="5302250" y="604774"/>
                  </a:lnTo>
                  <a:cubicBezTo>
                    <a:pt x="5595366" y="604774"/>
                    <a:pt x="5836793" y="835152"/>
                    <a:pt x="5836793" y="1123950"/>
                  </a:cubicBezTo>
                  <a:lnTo>
                    <a:pt x="5836793" y="1275080"/>
                  </a:lnTo>
                  <a:cubicBezTo>
                    <a:pt x="5836793" y="1311275"/>
                    <a:pt x="5807456" y="1340739"/>
                    <a:pt x="5771134" y="1340739"/>
                  </a:cubicBezTo>
                  <a:lnTo>
                    <a:pt x="5458460" y="1340739"/>
                  </a:lnTo>
                  <a:lnTo>
                    <a:pt x="5458460" y="1275080"/>
                  </a:lnTo>
                  <a:lnTo>
                    <a:pt x="5504053" y="1227836"/>
                  </a:lnTo>
                  <a:lnTo>
                    <a:pt x="6129274" y="1832483"/>
                  </a:lnTo>
                  <a:lnTo>
                    <a:pt x="6083681" y="1879727"/>
                  </a:lnTo>
                  <a:lnTo>
                    <a:pt x="6038088" y="1832483"/>
                  </a:lnTo>
                  <a:lnTo>
                    <a:pt x="6663309" y="1227836"/>
                  </a:lnTo>
                  <a:lnTo>
                    <a:pt x="6708902" y="1275080"/>
                  </a:lnTo>
                  <a:lnTo>
                    <a:pt x="6708902" y="1340739"/>
                  </a:lnTo>
                  <a:lnTo>
                    <a:pt x="6396228" y="1340739"/>
                  </a:lnTo>
                  <a:cubicBezTo>
                    <a:pt x="6360033" y="1340739"/>
                    <a:pt x="6330569" y="1311402"/>
                    <a:pt x="6330569" y="1275080"/>
                  </a:cubicBezTo>
                  <a:lnTo>
                    <a:pt x="6330569" y="1123950"/>
                  </a:lnTo>
                  <a:cubicBezTo>
                    <a:pt x="6330569" y="577850"/>
                    <a:pt x="5872226" y="131318"/>
                    <a:pt x="5302123" y="131318"/>
                  </a:cubicBezTo>
                  <a:lnTo>
                    <a:pt x="1159764" y="131318"/>
                  </a:lnTo>
                  <a:lnTo>
                    <a:pt x="1159764" y="65659"/>
                  </a:lnTo>
                  <a:lnTo>
                    <a:pt x="1159764" y="131318"/>
                  </a:lnTo>
                  <a:cubicBezTo>
                    <a:pt x="589661" y="131318"/>
                    <a:pt x="131318" y="577723"/>
                    <a:pt x="131318" y="1123950"/>
                  </a:cubicBezTo>
                  <a:lnTo>
                    <a:pt x="131318" y="2484501"/>
                  </a:lnTo>
                  <a:close/>
                </a:path>
              </a:pathLst>
            </a:custGeom>
            <a:solidFill>
              <a:srgbClr val="FFFFFF"/>
            </a:solidFill>
            <a:ln w="12700">
              <a:solidFill>
                <a:srgbClr val="000000"/>
              </a:solidFill>
            </a:ln>
          </p:spPr>
        </p:sp>
      </p:grpSp>
      <p:sp>
        <p:nvSpPr>
          <p:cNvPr id="64" name="TextBox 64"/>
          <p:cNvSpPr txBox="1"/>
          <p:nvPr/>
        </p:nvSpPr>
        <p:spPr>
          <a:xfrm>
            <a:off x="14100155" y="4791304"/>
            <a:ext cx="1739593" cy="1550151"/>
          </a:xfrm>
          <a:prstGeom prst="rect">
            <a:avLst/>
          </a:prstGeom>
        </p:spPr>
        <p:txBody>
          <a:bodyPr lIns="0" tIns="0" rIns="0" bIns="0" rtlCol="0" anchor="t">
            <a:spAutoFit/>
          </a:bodyPr>
          <a:lstStyle/>
          <a:p>
            <a:pPr algn="l">
              <a:lnSpc>
                <a:spcPts val="3001"/>
              </a:lnSpc>
            </a:pPr>
            <a:r>
              <a:rPr lang="en-US" sz="2501">
                <a:solidFill>
                  <a:srgbClr val="FFFFFF"/>
                </a:solidFill>
                <a:latin typeface="Roboto"/>
                <a:ea typeface="Roboto"/>
                <a:cs typeface="Roboto"/>
                <a:sym typeface="Roboto"/>
              </a:rPr>
              <a:t>Fruit area</a:t>
            </a:r>
          </a:p>
          <a:p>
            <a:pPr algn="l">
              <a:lnSpc>
                <a:spcPts val="3001"/>
              </a:lnSpc>
            </a:pPr>
            <a:r>
              <a:rPr lang="en-US" sz="2501">
                <a:solidFill>
                  <a:srgbClr val="FFFFFF"/>
                </a:solidFill>
                <a:latin typeface="Roboto"/>
                <a:ea typeface="Roboto"/>
                <a:cs typeface="Roboto"/>
                <a:sym typeface="Roboto"/>
              </a:rPr>
              <a:t>      And</a:t>
            </a:r>
          </a:p>
          <a:p>
            <a:pPr algn="l">
              <a:lnSpc>
                <a:spcPts val="3001"/>
              </a:lnSpc>
            </a:pPr>
            <a:r>
              <a:rPr lang="en-US" sz="2501">
                <a:solidFill>
                  <a:srgbClr val="FFFFFF"/>
                </a:solidFill>
                <a:latin typeface="Roboto"/>
                <a:ea typeface="Roboto"/>
                <a:cs typeface="Roboto"/>
                <a:sym typeface="Roboto"/>
              </a:rPr>
              <a:t> Referance object area</a:t>
            </a:r>
          </a:p>
        </p:txBody>
      </p:sp>
      <p:grpSp>
        <p:nvGrpSpPr>
          <p:cNvPr id="65" name="Group 65"/>
          <p:cNvGrpSpPr/>
          <p:nvPr/>
        </p:nvGrpSpPr>
        <p:grpSpPr>
          <a:xfrm>
            <a:off x="2160507" y="6794034"/>
            <a:ext cx="2657982" cy="1843256"/>
            <a:chOff x="0" y="0"/>
            <a:chExt cx="3543976" cy="2457675"/>
          </a:xfrm>
        </p:grpSpPr>
        <p:sp>
          <p:nvSpPr>
            <p:cNvPr id="66" name="Freeform 66"/>
            <p:cNvSpPr/>
            <p:nvPr/>
          </p:nvSpPr>
          <p:spPr>
            <a:xfrm>
              <a:off x="65659" y="65659"/>
              <a:ext cx="3412617" cy="2326386"/>
            </a:xfrm>
            <a:custGeom>
              <a:avLst/>
              <a:gdLst/>
              <a:ahLst/>
              <a:cxnLst/>
              <a:rect l="l" t="t" r="r" b="b"/>
              <a:pathLst>
                <a:path w="3412617" h="2326386">
                  <a:moveTo>
                    <a:pt x="0" y="1163193"/>
                  </a:moveTo>
                  <a:cubicBezTo>
                    <a:pt x="0" y="520827"/>
                    <a:pt x="763905" y="0"/>
                    <a:pt x="1706372" y="0"/>
                  </a:cubicBezTo>
                  <a:cubicBezTo>
                    <a:pt x="2648839" y="0"/>
                    <a:pt x="3412617" y="520827"/>
                    <a:pt x="3412617" y="1163193"/>
                  </a:cubicBezTo>
                  <a:cubicBezTo>
                    <a:pt x="3412617" y="1805559"/>
                    <a:pt x="2648712" y="2326386"/>
                    <a:pt x="1706245" y="2326386"/>
                  </a:cubicBezTo>
                  <a:cubicBezTo>
                    <a:pt x="763778" y="2326386"/>
                    <a:pt x="0" y="1805559"/>
                    <a:pt x="0" y="1163193"/>
                  </a:cubicBezTo>
                  <a:close/>
                </a:path>
              </a:pathLst>
            </a:custGeom>
            <a:solidFill>
              <a:srgbClr val="FFFFFF">
                <a:alpha val="784"/>
              </a:srgbClr>
            </a:solidFill>
            <a:ln w="12700">
              <a:solidFill>
                <a:srgbClr val="000000"/>
              </a:solidFill>
            </a:ln>
          </p:spPr>
        </p:sp>
        <p:sp>
          <p:nvSpPr>
            <p:cNvPr id="67" name="Freeform 67"/>
            <p:cNvSpPr/>
            <p:nvPr/>
          </p:nvSpPr>
          <p:spPr>
            <a:xfrm>
              <a:off x="0" y="0"/>
              <a:ext cx="3543935" cy="2457704"/>
            </a:xfrm>
            <a:custGeom>
              <a:avLst/>
              <a:gdLst/>
              <a:ahLst/>
              <a:cxnLst/>
              <a:rect l="l" t="t" r="r" b="b"/>
              <a:pathLst>
                <a:path w="3543935" h="2457704">
                  <a:moveTo>
                    <a:pt x="0" y="1228852"/>
                  </a:moveTo>
                  <a:cubicBezTo>
                    <a:pt x="0" y="529336"/>
                    <a:pt x="818515" y="0"/>
                    <a:pt x="1772031" y="0"/>
                  </a:cubicBezTo>
                  <a:cubicBezTo>
                    <a:pt x="2725547" y="0"/>
                    <a:pt x="3543935" y="529336"/>
                    <a:pt x="3543935" y="1228852"/>
                  </a:cubicBezTo>
                  <a:lnTo>
                    <a:pt x="3478276" y="1228852"/>
                  </a:lnTo>
                  <a:lnTo>
                    <a:pt x="3543935" y="1228852"/>
                  </a:lnTo>
                  <a:cubicBezTo>
                    <a:pt x="3543935" y="1928368"/>
                    <a:pt x="2725420" y="2457704"/>
                    <a:pt x="1771904" y="2457704"/>
                  </a:cubicBezTo>
                  <a:lnTo>
                    <a:pt x="1771904" y="2392045"/>
                  </a:lnTo>
                  <a:lnTo>
                    <a:pt x="1771904" y="2457704"/>
                  </a:lnTo>
                  <a:cubicBezTo>
                    <a:pt x="818515" y="2457704"/>
                    <a:pt x="0" y="1928368"/>
                    <a:pt x="0" y="1228852"/>
                  </a:cubicBezTo>
                  <a:lnTo>
                    <a:pt x="65659" y="1228852"/>
                  </a:lnTo>
                  <a:lnTo>
                    <a:pt x="131318" y="1228852"/>
                  </a:lnTo>
                  <a:lnTo>
                    <a:pt x="65659" y="1228852"/>
                  </a:lnTo>
                  <a:lnTo>
                    <a:pt x="0" y="1228852"/>
                  </a:lnTo>
                  <a:moveTo>
                    <a:pt x="131318" y="1228852"/>
                  </a:moveTo>
                  <a:cubicBezTo>
                    <a:pt x="131318" y="1265047"/>
                    <a:pt x="101981" y="1294511"/>
                    <a:pt x="65659" y="1294511"/>
                  </a:cubicBezTo>
                  <a:cubicBezTo>
                    <a:pt x="29337" y="1294511"/>
                    <a:pt x="0" y="1265047"/>
                    <a:pt x="0" y="1228852"/>
                  </a:cubicBezTo>
                  <a:cubicBezTo>
                    <a:pt x="0" y="1192657"/>
                    <a:pt x="29337" y="1163193"/>
                    <a:pt x="65659" y="1163193"/>
                  </a:cubicBezTo>
                  <a:cubicBezTo>
                    <a:pt x="101981" y="1163193"/>
                    <a:pt x="131318" y="1192530"/>
                    <a:pt x="131318" y="1228852"/>
                  </a:cubicBezTo>
                  <a:cubicBezTo>
                    <a:pt x="131318" y="1814195"/>
                    <a:pt x="840740" y="2326386"/>
                    <a:pt x="1772031" y="2326386"/>
                  </a:cubicBezTo>
                  <a:cubicBezTo>
                    <a:pt x="2703322" y="2326386"/>
                    <a:pt x="3412744" y="1814195"/>
                    <a:pt x="3412744" y="1228852"/>
                  </a:cubicBezTo>
                  <a:cubicBezTo>
                    <a:pt x="3412744" y="643509"/>
                    <a:pt x="2703322" y="131318"/>
                    <a:pt x="1772031" y="131318"/>
                  </a:cubicBezTo>
                  <a:lnTo>
                    <a:pt x="1772031" y="65659"/>
                  </a:lnTo>
                  <a:lnTo>
                    <a:pt x="1772031" y="131318"/>
                  </a:lnTo>
                  <a:cubicBezTo>
                    <a:pt x="840740" y="131318"/>
                    <a:pt x="131318" y="643509"/>
                    <a:pt x="131318" y="1228852"/>
                  </a:cubicBezTo>
                  <a:close/>
                </a:path>
              </a:pathLst>
            </a:custGeom>
            <a:solidFill>
              <a:srgbClr val="FFFFFF"/>
            </a:solidFill>
            <a:ln w="12700">
              <a:solidFill>
                <a:srgbClr val="000000"/>
              </a:solidFill>
            </a:ln>
          </p:spPr>
        </p:sp>
        <p:sp>
          <p:nvSpPr>
            <p:cNvPr id="68" name="TextBox 68"/>
            <p:cNvSpPr txBox="1"/>
            <p:nvPr/>
          </p:nvSpPr>
          <p:spPr>
            <a:xfrm>
              <a:off x="0" y="-9525"/>
              <a:ext cx="3543976" cy="2467200"/>
            </a:xfrm>
            <a:prstGeom prst="rect">
              <a:avLst/>
            </a:prstGeom>
          </p:spPr>
          <p:txBody>
            <a:bodyPr lIns="50800" tIns="50800" rIns="50800" bIns="50800" rtlCol="0" anchor="ctr"/>
            <a:lstStyle/>
            <a:p>
              <a:pPr algn="ctr">
                <a:lnSpc>
                  <a:spcPts val="3121"/>
                </a:lnSpc>
              </a:pPr>
              <a:r>
                <a:rPr lang="en-US" sz="2601">
                  <a:solidFill>
                    <a:srgbClr val="FFFFFF"/>
                  </a:solidFill>
                  <a:latin typeface="Roboto"/>
                  <a:ea typeface="Roboto"/>
                  <a:cs typeface="Roboto"/>
                  <a:sym typeface="Roboto"/>
                </a:rPr>
                <a:t>Display Name Of Fruit and Calories</a:t>
              </a:r>
            </a:p>
          </p:txBody>
        </p:sp>
      </p:grpSp>
      <p:grpSp>
        <p:nvGrpSpPr>
          <p:cNvPr id="69" name="Group 69"/>
          <p:cNvGrpSpPr/>
          <p:nvPr/>
        </p:nvGrpSpPr>
        <p:grpSpPr>
          <a:xfrm rot="-10800000">
            <a:off x="2033670" y="1649252"/>
            <a:ext cx="2278665" cy="955658"/>
            <a:chOff x="0" y="0"/>
            <a:chExt cx="3038220" cy="1274210"/>
          </a:xfrm>
        </p:grpSpPr>
        <p:sp>
          <p:nvSpPr>
            <p:cNvPr id="70" name="Freeform 70"/>
            <p:cNvSpPr/>
            <p:nvPr/>
          </p:nvSpPr>
          <p:spPr>
            <a:xfrm>
              <a:off x="1442974" y="65659"/>
              <a:ext cx="1490726" cy="1143069"/>
            </a:xfrm>
            <a:custGeom>
              <a:avLst/>
              <a:gdLst/>
              <a:ahLst/>
              <a:cxnLst/>
              <a:rect l="l" t="t" r="r" b="b"/>
              <a:pathLst>
                <a:path w="1490726" h="1143069">
                  <a:moveTo>
                    <a:pt x="1224788" y="0"/>
                  </a:moveTo>
                  <a:lnTo>
                    <a:pt x="1490726" y="285750"/>
                  </a:lnTo>
                  <a:lnTo>
                    <a:pt x="1338326" y="285750"/>
                  </a:lnTo>
                  <a:cubicBezTo>
                    <a:pt x="1184275" y="842391"/>
                    <a:pt x="611251" y="1205611"/>
                    <a:pt x="0" y="1134110"/>
                  </a:cubicBezTo>
                  <a:cubicBezTo>
                    <a:pt x="498348" y="1075817"/>
                    <a:pt x="908050" y="739521"/>
                    <a:pt x="1033526" y="285750"/>
                  </a:cubicBezTo>
                  <a:lnTo>
                    <a:pt x="881126" y="285750"/>
                  </a:lnTo>
                  <a:close/>
                </a:path>
              </a:pathLst>
            </a:custGeom>
            <a:solidFill>
              <a:srgbClr val="FFFFFF">
                <a:alpha val="784"/>
              </a:srgbClr>
            </a:solidFill>
            <a:ln w="12700">
              <a:solidFill>
                <a:srgbClr val="000000"/>
              </a:solidFill>
            </a:ln>
          </p:spPr>
        </p:sp>
        <p:sp>
          <p:nvSpPr>
            <p:cNvPr id="71" name="Freeform 71"/>
            <p:cNvSpPr/>
            <p:nvPr/>
          </p:nvSpPr>
          <p:spPr>
            <a:xfrm>
              <a:off x="65659" y="65659"/>
              <a:ext cx="1529715" cy="1142873"/>
            </a:xfrm>
            <a:custGeom>
              <a:avLst/>
              <a:gdLst/>
              <a:ahLst/>
              <a:cxnLst/>
              <a:rect l="l" t="t" r="r" b="b"/>
              <a:pathLst>
                <a:path w="1529715" h="1142873">
                  <a:moveTo>
                    <a:pt x="1224915" y="1142873"/>
                  </a:moveTo>
                  <a:cubicBezTo>
                    <a:pt x="548386" y="1142873"/>
                    <a:pt x="0" y="631190"/>
                    <a:pt x="0" y="0"/>
                  </a:cubicBezTo>
                  <a:lnTo>
                    <a:pt x="304800" y="0"/>
                  </a:lnTo>
                  <a:cubicBezTo>
                    <a:pt x="304800" y="631190"/>
                    <a:pt x="853186" y="1142873"/>
                    <a:pt x="1529715" y="1142873"/>
                  </a:cubicBezTo>
                  <a:close/>
                </a:path>
              </a:pathLst>
            </a:custGeom>
            <a:solidFill>
              <a:srgbClr val="CCCCCC">
                <a:alpha val="784"/>
              </a:srgbClr>
            </a:solidFill>
            <a:ln w="12700">
              <a:solidFill>
                <a:srgbClr val="000000"/>
              </a:solidFill>
            </a:ln>
          </p:spPr>
        </p:sp>
        <p:sp>
          <p:nvSpPr>
            <p:cNvPr id="72" name="Freeform 72"/>
            <p:cNvSpPr/>
            <p:nvPr/>
          </p:nvSpPr>
          <p:spPr>
            <a:xfrm>
              <a:off x="65659" y="65532"/>
              <a:ext cx="2868041" cy="1143000"/>
            </a:xfrm>
            <a:custGeom>
              <a:avLst/>
              <a:gdLst/>
              <a:ahLst/>
              <a:cxnLst/>
              <a:rect l="l" t="t" r="r" b="b"/>
              <a:pathLst>
                <a:path w="2868041" h="1143000">
                  <a:moveTo>
                    <a:pt x="1377315" y="1134110"/>
                  </a:moveTo>
                  <a:cubicBezTo>
                    <a:pt x="1875663" y="1075817"/>
                    <a:pt x="2285365" y="739521"/>
                    <a:pt x="2410841" y="285750"/>
                  </a:cubicBezTo>
                  <a:lnTo>
                    <a:pt x="2258441" y="285750"/>
                  </a:lnTo>
                  <a:lnTo>
                    <a:pt x="2602103" y="0"/>
                  </a:lnTo>
                  <a:lnTo>
                    <a:pt x="2868041" y="285877"/>
                  </a:lnTo>
                  <a:lnTo>
                    <a:pt x="2715641" y="285877"/>
                  </a:lnTo>
                  <a:cubicBezTo>
                    <a:pt x="2575941" y="790448"/>
                    <a:pt x="2088134" y="1143000"/>
                    <a:pt x="1529588" y="1143000"/>
                  </a:cubicBezTo>
                  <a:lnTo>
                    <a:pt x="1224788" y="1143000"/>
                  </a:lnTo>
                  <a:cubicBezTo>
                    <a:pt x="548386" y="1143000"/>
                    <a:pt x="0" y="631317"/>
                    <a:pt x="0" y="127"/>
                  </a:cubicBezTo>
                  <a:lnTo>
                    <a:pt x="304800" y="127"/>
                  </a:lnTo>
                  <a:cubicBezTo>
                    <a:pt x="304800" y="631317"/>
                    <a:pt x="853186" y="1143000"/>
                    <a:pt x="1529715" y="1143000"/>
                  </a:cubicBezTo>
                </a:path>
              </a:pathLst>
            </a:custGeom>
            <a:solidFill>
              <a:srgbClr val="000000">
                <a:alpha val="0"/>
              </a:srgbClr>
            </a:solidFill>
            <a:ln w="12700">
              <a:solidFill>
                <a:srgbClr val="000000"/>
              </a:solidFill>
            </a:ln>
          </p:spPr>
        </p:sp>
        <p:sp>
          <p:nvSpPr>
            <p:cNvPr id="73" name="Freeform 73"/>
            <p:cNvSpPr/>
            <p:nvPr/>
          </p:nvSpPr>
          <p:spPr>
            <a:xfrm>
              <a:off x="1377188" y="104"/>
              <a:ext cx="1622269" cy="1274211"/>
            </a:xfrm>
            <a:custGeom>
              <a:avLst/>
              <a:gdLst/>
              <a:ahLst/>
              <a:cxnLst/>
              <a:rect l="l" t="t" r="r" b="b"/>
              <a:pathLst>
                <a:path w="1622269" h="1274211">
                  <a:moveTo>
                    <a:pt x="1338707" y="20851"/>
                  </a:moveTo>
                  <a:lnTo>
                    <a:pt x="1604645" y="306601"/>
                  </a:lnTo>
                  <a:cubicBezTo>
                    <a:pt x="1622425" y="325778"/>
                    <a:pt x="1627251" y="353591"/>
                    <a:pt x="1616837" y="377594"/>
                  </a:cubicBezTo>
                  <a:cubicBezTo>
                    <a:pt x="1606423" y="401597"/>
                    <a:pt x="1582801" y="417091"/>
                    <a:pt x="1556639" y="417091"/>
                  </a:cubicBezTo>
                  <a:lnTo>
                    <a:pt x="1404112" y="417091"/>
                  </a:lnTo>
                  <a:lnTo>
                    <a:pt x="1404112" y="351305"/>
                  </a:lnTo>
                  <a:lnTo>
                    <a:pt x="1469771" y="351305"/>
                  </a:lnTo>
                  <a:cubicBezTo>
                    <a:pt x="1469771" y="357274"/>
                    <a:pt x="1469009" y="363116"/>
                    <a:pt x="1467358" y="368831"/>
                  </a:cubicBezTo>
                  <a:cubicBezTo>
                    <a:pt x="1303909" y="959635"/>
                    <a:pt x="698373" y="1339746"/>
                    <a:pt x="58039" y="1264816"/>
                  </a:cubicBezTo>
                  <a:cubicBezTo>
                    <a:pt x="25019" y="1261006"/>
                    <a:pt x="0" y="1232939"/>
                    <a:pt x="0" y="1199665"/>
                  </a:cubicBezTo>
                  <a:cubicBezTo>
                    <a:pt x="0" y="1166391"/>
                    <a:pt x="24892" y="1138324"/>
                    <a:pt x="58039" y="1134514"/>
                  </a:cubicBezTo>
                  <a:cubicBezTo>
                    <a:pt x="532130" y="1079015"/>
                    <a:pt x="918083" y="759737"/>
                    <a:pt x="1035939" y="333906"/>
                  </a:cubicBezTo>
                  <a:lnTo>
                    <a:pt x="1099312" y="351305"/>
                  </a:lnTo>
                  <a:lnTo>
                    <a:pt x="1099312" y="416964"/>
                  </a:lnTo>
                  <a:lnTo>
                    <a:pt x="946912" y="416964"/>
                  </a:lnTo>
                  <a:cubicBezTo>
                    <a:pt x="919226" y="416964"/>
                    <a:pt x="894588" y="399692"/>
                    <a:pt x="885190" y="373657"/>
                  </a:cubicBezTo>
                  <a:cubicBezTo>
                    <a:pt x="875792" y="347622"/>
                    <a:pt x="883666" y="318539"/>
                    <a:pt x="905002" y="300886"/>
                  </a:cubicBezTo>
                  <a:lnTo>
                    <a:pt x="1248664" y="15136"/>
                  </a:lnTo>
                  <a:cubicBezTo>
                    <a:pt x="1275461" y="-7089"/>
                    <a:pt x="1314958" y="-4549"/>
                    <a:pt x="1338707" y="20851"/>
                  </a:cubicBezTo>
                  <a:moveTo>
                    <a:pt x="1242568" y="110259"/>
                  </a:moveTo>
                  <a:lnTo>
                    <a:pt x="1290574" y="65555"/>
                  </a:lnTo>
                  <a:lnTo>
                    <a:pt x="1332484" y="116101"/>
                  </a:lnTo>
                  <a:lnTo>
                    <a:pt x="988822" y="401851"/>
                  </a:lnTo>
                  <a:lnTo>
                    <a:pt x="946912" y="351305"/>
                  </a:lnTo>
                  <a:lnTo>
                    <a:pt x="946912" y="285646"/>
                  </a:lnTo>
                  <a:lnTo>
                    <a:pt x="1099312" y="285646"/>
                  </a:lnTo>
                  <a:cubicBezTo>
                    <a:pt x="1119759" y="285646"/>
                    <a:pt x="1139190" y="295171"/>
                    <a:pt x="1151509" y="311554"/>
                  </a:cubicBezTo>
                  <a:cubicBezTo>
                    <a:pt x="1163828" y="327937"/>
                    <a:pt x="1168019" y="349019"/>
                    <a:pt x="1162558" y="368831"/>
                  </a:cubicBezTo>
                  <a:cubicBezTo>
                    <a:pt x="1029335" y="850415"/>
                    <a:pt x="595884" y="1203729"/>
                    <a:pt x="73279" y="1264816"/>
                  </a:cubicBezTo>
                  <a:lnTo>
                    <a:pt x="65659" y="1199665"/>
                  </a:lnTo>
                  <a:lnTo>
                    <a:pt x="73279" y="1134514"/>
                  </a:lnTo>
                  <a:cubicBezTo>
                    <a:pt x="655574" y="1202586"/>
                    <a:pt x="1196213" y="856257"/>
                    <a:pt x="1340739" y="333906"/>
                  </a:cubicBezTo>
                  <a:lnTo>
                    <a:pt x="1404112" y="351305"/>
                  </a:lnTo>
                  <a:lnTo>
                    <a:pt x="1338453" y="351305"/>
                  </a:lnTo>
                  <a:cubicBezTo>
                    <a:pt x="1338453" y="315110"/>
                    <a:pt x="1367790" y="285646"/>
                    <a:pt x="1404112" y="285646"/>
                  </a:cubicBezTo>
                  <a:lnTo>
                    <a:pt x="1556512" y="285646"/>
                  </a:lnTo>
                  <a:lnTo>
                    <a:pt x="1556512" y="351305"/>
                  </a:lnTo>
                  <a:lnTo>
                    <a:pt x="1508506" y="396009"/>
                  </a:lnTo>
                  <a:lnTo>
                    <a:pt x="1242568" y="110259"/>
                  </a:lnTo>
                  <a:close/>
                </a:path>
              </a:pathLst>
            </a:custGeom>
            <a:solidFill>
              <a:srgbClr val="FFFFFF"/>
            </a:solidFill>
            <a:ln w="12700">
              <a:solidFill>
                <a:srgbClr val="000000"/>
              </a:solidFill>
            </a:ln>
          </p:spPr>
        </p:sp>
        <p:sp>
          <p:nvSpPr>
            <p:cNvPr id="74" name="Freeform 74"/>
            <p:cNvSpPr/>
            <p:nvPr/>
          </p:nvSpPr>
          <p:spPr>
            <a:xfrm>
              <a:off x="0" y="0"/>
              <a:ext cx="1661033" cy="1274191"/>
            </a:xfrm>
            <a:custGeom>
              <a:avLst/>
              <a:gdLst/>
              <a:ahLst/>
              <a:cxnLst/>
              <a:rect l="l" t="t" r="r" b="b"/>
              <a:pathLst>
                <a:path w="1661033" h="1274191">
                  <a:moveTo>
                    <a:pt x="1290574" y="1274191"/>
                  </a:moveTo>
                  <a:cubicBezTo>
                    <a:pt x="582168" y="1274191"/>
                    <a:pt x="0" y="737362"/>
                    <a:pt x="0" y="65659"/>
                  </a:cubicBezTo>
                  <a:cubicBezTo>
                    <a:pt x="0" y="29337"/>
                    <a:pt x="29337" y="0"/>
                    <a:pt x="65659" y="0"/>
                  </a:cubicBezTo>
                  <a:lnTo>
                    <a:pt x="370459" y="0"/>
                  </a:lnTo>
                  <a:lnTo>
                    <a:pt x="370459" y="65659"/>
                  </a:lnTo>
                  <a:lnTo>
                    <a:pt x="304800" y="65659"/>
                  </a:lnTo>
                  <a:cubicBezTo>
                    <a:pt x="304800" y="29337"/>
                    <a:pt x="334137" y="0"/>
                    <a:pt x="370459" y="0"/>
                  </a:cubicBezTo>
                  <a:cubicBezTo>
                    <a:pt x="406781" y="0"/>
                    <a:pt x="436118" y="29337"/>
                    <a:pt x="436118" y="65659"/>
                  </a:cubicBezTo>
                  <a:cubicBezTo>
                    <a:pt x="436118" y="656463"/>
                    <a:pt x="950722" y="1142873"/>
                    <a:pt x="1595374" y="1142873"/>
                  </a:cubicBezTo>
                  <a:cubicBezTo>
                    <a:pt x="1631569" y="1142873"/>
                    <a:pt x="1661033" y="1172210"/>
                    <a:pt x="1661033" y="1208532"/>
                  </a:cubicBezTo>
                  <a:cubicBezTo>
                    <a:pt x="1661033" y="1244854"/>
                    <a:pt x="1631696" y="1274191"/>
                    <a:pt x="1595374" y="1274191"/>
                  </a:cubicBezTo>
                  <a:lnTo>
                    <a:pt x="1290574" y="1274191"/>
                  </a:lnTo>
                  <a:moveTo>
                    <a:pt x="1290574" y="1142873"/>
                  </a:moveTo>
                  <a:lnTo>
                    <a:pt x="1290574" y="1208532"/>
                  </a:lnTo>
                  <a:lnTo>
                    <a:pt x="1290574" y="1142873"/>
                  </a:lnTo>
                  <a:lnTo>
                    <a:pt x="1595374" y="1142873"/>
                  </a:lnTo>
                  <a:lnTo>
                    <a:pt x="1595374" y="1208532"/>
                  </a:lnTo>
                  <a:lnTo>
                    <a:pt x="1595374" y="1274191"/>
                  </a:lnTo>
                  <a:cubicBezTo>
                    <a:pt x="886968" y="1274191"/>
                    <a:pt x="304800" y="737362"/>
                    <a:pt x="304800" y="65659"/>
                  </a:cubicBezTo>
                  <a:lnTo>
                    <a:pt x="370459" y="65659"/>
                  </a:lnTo>
                  <a:lnTo>
                    <a:pt x="436118" y="65659"/>
                  </a:lnTo>
                  <a:cubicBezTo>
                    <a:pt x="436118" y="101854"/>
                    <a:pt x="406781" y="131318"/>
                    <a:pt x="370459" y="131318"/>
                  </a:cubicBezTo>
                  <a:lnTo>
                    <a:pt x="65659" y="131318"/>
                  </a:lnTo>
                  <a:lnTo>
                    <a:pt x="65659" y="65659"/>
                  </a:lnTo>
                  <a:lnTo>
                    <a:pt x="131318" y="65659"/>
                  </a:lnTo>
                  <a:cubicBezTo>
                    <a:pt x="131318" y="656463"/>
                    <a:pt x="645922" y="1142873"/>
                    <a:pt x="1290574" y="1142873"/>
                  </a:cubicBezTo>
                  <a:close/>
                </a:path>
              </a:pathLst>
            </a:custGeom>
            <a:solidFill>
              <a:srgbClr val="FFFFFF"/>
            </a:solidFill>
            <a:ln w="12700">
              <a:solidFill>
                <a:srgbClr val="000000"/>
              </a:solidFill>
            </a:ln>
          </p:spPr>
        </p:sp>
        <p:sp>
          <p:nvSpPr>
            <p:cNvPr id="75" name="Freeform 75"/>
            <p:cNvSpPr/>
            <p:nvPr/>
          </p:nvSpPr>
          <p:spPr>
            <a:xfrm>
              <a:off x="0" y="0"/>
              <a:ext cx="2999457" cy="1274318"/>
            </a:xfrm>
            <a:custGeom>
              <a:avLst/>
              <a:gdLst/>
              <a:ahLst/>
              <a:cxnLst/>
              <a:rect l="l" t="t" r="r" b="b"/>
              <a:pathLst>
                <a:path w="2999457" h="1274318">
                  <a:moveTo>
                    <a:pt x="1435227" y="1134491"/>
                  </a:moveTo>
                  <a:cubicBezTo>
                    <a:pt x="1909318" y="1078992"/>
                    <a:pt x="2295271" y="759714"/>
                    <a:pt x="2413127" y="333883"/>
                  </a:cubicBezTo>
                  <a:lnTo>
                    <a:pt x="2476500" y="351409"/>
                  </a:lnTo>
                  <a:lnTo>
                    <a:pt x="2476500" y="417068"/>
                  </a:lnTo>
                  <a:lnTo>
                    <a:pt x="2324100" y="417068"/>
                  </a:lnTo>
                  <a:cubicBezTo>
                    <a:pt x="2296414" y="417068"/>
                    <a:pt x="2271776" y="399796"/>
                    <a:pt x="2262378" y="373761"/>
                  </a:cubicBezTo>
                  <a:cubicBezTo>
                    <a:pt x="2252980" y="347726"/>
                    <a:pt x="2260854" y="318643"/>
                    <a:pt x="2282190" y="300990"/>
                  </a:cubicBezTo>
                  <a:lnTo>
                    <a:pt x="2625852" y="15240"/>
                  </a:lnTo>
                  <a:cubicBezTo>
                    <a:pt x="2652649" y="-6985"/>
                    <a:pt x="2692146" y="-4445"/>
                    <a:pt x="2715895" y="20955"/>
                  </a:cubicBezTo>
                  <a:lnTo>
                    <a:pt x="2981833" y="306705"/>
                  </a:lnTo>
                  <a:cubicBezTo>
                    <a:pt x="2999613" y="325882"/>
                    <a:pt x="3004439" y="353695"/>
                    <a:pt x="2994025" y="377698"/>
                  </a:cubicBezTo>
                  <a:cubicBezTo>
                    <a:pt x="2983611" y="401701"/>
                    <a:pt x="2959989" y="417195"/>
                    <a:pt x="2933827" y="417195"/>
                  </a:cubicBezTo>
                  <a:lnTo>
                    <a:pt x="2781300" y="417195"/>
                  </a:lnTo>
                  <a:lnTo>
                    <a:pt x="2781300" y="351409"/>
                  </a:lnTo>
                  <a:lnTo>
                    <a:pt x="2846959" y="351409"/>
                  </a:lnTo>
                  <a:cubicBezTo>
                    <a:pt x="2846959" y="357378"/>
                    <a:pt x="2846197" y="363220"/>
                    <a:pt x="2844546" y="368935"/>
                  </a:cubicBezTo>
                  <a:cubicBezTo>
                    <a:pt x="2696337" y="904621"/>
                    <a:pt x="2180590" y="1274318"/>
                    <a:pt x="1595247" y="1274318"/>
                  </a:cubicBezTo>
                  <a:lnTo>
                    <a:pt x="1595247" y="1208532"/>
                  </a:lnTo>
                  <a:lnTo>
                    <a:pt x="1595247" y="1274191"/>
                  </a:lnTo>
                  <a:lnTo>
                    <a:pt x="1290447" y="1274191"/>
                  </a:lnTo>
                  <a:lnTo>
                    <a:pt x="1290447" y="1208532"/>
                  </a:lnTo>
                  <a:lnTo>
                    <a:pt x="1290447" y="1274191"/>
                  </a:lnTo>
                  <a:cubicBezTo>
                    <a:pt x="582168" y="1274191"/>
                    <a:pt x="0" y="737362"/>
                    <a:pt x="0" y="65659"/>
                  </a:cubicBezTo>
                  <a:cubicBezTo>
                    <a:pt x="0" y="29337"/>
                    <a:pt x="29337" y="0"/>
                    <a:pt x="65659" y="0"/>
                  </a:cubicBezTo>
                  <a:lnTo>
                    <a:pt x="370459" y="0"/>
                  </a:lnTo>
                  <a:lnTo>
                    <a:pt x="370459" y="65659"/>
                  </a:lnTo>
                  <a:lnTo>
                    <a:pt x="304800" y="65659"/>
                  </a:lnTo>
                  <a:cubicBezTo>
                    <a:pt x="304800" y="29337"/>
                    <a:pt x="334137" y="0"/>
                    <a:pt x="370459" y="0"/>
                  </a:cubicBezTo>
                  <a:cubicBezTo>
                    <a:pt x="406781" y="0"/>
                    <a:pt x="436118" y="29337"/>
                    <a:pt x="436118" y="65659"/>
                  </a:cubicBezTo>
                  <a:cubicBezTo>
                    <a:pt x="436118" y="656463"/>
                    <a:pt x="950722" y="1142873"/>
                    <a:pt x="1595374" y="1142873"/>
                  </a:cubicBezTo>
                  <a:lnTo>
                    <a:pt x="1595374" y="1274191"/>
                  </a:lnTo>
                  <a:cubicBezTo>
                    <a:pt x="886968" y="1274191"/>
                    <a:pt x="304800" y="737362"/>
                    <a:pt x="304800" y="65659"/>
                  </a:cubicBezTo>
                  <a:lnTo>
                    <a:pt x="370459" y="65659"/>
                  </a:lnTo>
                  <a:lnTo>
                    <a:pt x="436118" y="65659"/>
                  </a:lnTo>
                  <a:cubicBezTo>
                    <a:pt x="436118" y="101854"/>
                    <a:pt x="406781" y="131318"/>
                    <a:pt x="370459" y="131318"/>
                  </a:cubicBezTo>
                  <a:lnTo>
                    <a:pt x="65659" y="131318"/>
                  </a:lnTo>
                  <a:lnTo>
                    <a:pt x="65659" y="65659"/>
                  </a:lnTo>
                  <a:lnTo>
                    <a:pt x="131318" y="65659"/>
                  </a:lnTo>
                  <a:cubicBezTo>
                    <a:pt x="131318" y="656463"/>
                    <a:pt x="645922" y="1142873"/>
                    <a:pt x="1290574" y="1142873"/>
                  </a:cubicBezTo>
                  <a:lnTo>
                    <a:pt x="1595374" y="1142873"/>
                  </a:lnTo>
                  <a:cubicBezTo>
                    <a:pt x="2127123" y="1142873"/>
                    <a:pt x="2586990" y="807466"/>
                    <a:pt x="2718054" y="333883"/>
                  </a:cubicBezTo>
                  <a:lnTo>
                    <a:pt x="2781300" y="351409"/>
                  </a:lnTo>
                  <a:lnTo>
                    <a:pt x="2715641" y="351409"/>
                  </a:lnTo>
                  <a:cubicBezTo>
                    <a:pt x="2715641" y="315214"/>
                    <a:pt x="2744978" y="285750"/>
                    <a:pt x="2781300" y="285750"/>
                  </a:cubicBezTo>
                  <a:lnTo>
                    <a:pt x="2933700" y="285750"/>
                  </a:lnTo>
                  <a:lnTo>
                    <a:pt x="2933700" y="351409"/>
                  </a:lnTo>
                  <a:lnTo>
                    <a:pt x="2885694" y="396113"/>
                  </a:lnTo>
                  <a:lnTo>
                    <a:pt x="2619756" y="110363"/>
                  </a:lnTo>
                  <a:lnTo>
                    <a:pt x="2667762" y="65659"/>
                  </a:lnTo>
                  <a:lnTo>
                    <a:pt x="2709672" y="116205"/>
                  </a:lnTo>
                  <a:lnTo>
                    <a:pt x="2366010" y="401955"/>
                  </a:lnTo>
                  <a:lnTo>
                    <a:pt x="2324100" y="351409"/>
                  </a:lnTo>
                  <a:lnTo>
                    <a:pt x="2324100" y="285750"/>
                  </a:lnTo>
                  <a:lnTo>
                    <a:pt x="2476500" y="285750"/>
                  </a:lnTo>
                  <a:cubicBezTo>
                    <a:pt x="2496947" y="285750"/>
                    <a:pt x="2516378" y="295275"/>
                    <a:pt x="2528697" y="311658"/>
                  </a:cubicBezTo>
                  <a:cubicBezTo>
                    <a:pt x="2541016" y="328041"/>
                    <a:pt x="2545207" y="349123"/>
                    <a:pt x="2539746" y="368935"/>
                  </a:cubicBezTo>
                  <a:cubicBezTo>
                    <a:pt x="2406523" y="850519"/>
                    <a:pt x="1973072" y="1203833"/>
                    <a:pt x="1450467" y="1264920"/>
                  </a:cubicBezTo>
                  <a:close/>
                </a:path>
              </a:pathLst>
            </a:custGeom>
            <a:solidFill>
              <a:srgbClr val="FFFFFF"/>
            </a:solidFill>
            <a:ln w="12700">
              <a:solidFill>
                <a:srgbClr val="000000"/>
              </a:solidFill>
            </a:ln>
          </p:spPr>
        </p:sp>
      </p:grpSp>
      <p:sp>
        <p:nvSpPr>
          <p:cNvPr id="76" name="TextBox 76"/>
          <p:cNvSpPr txBox="1"/>
          <p:nvPr/>
        </p:nvSpPr>
        <p:spPr>
          <a:xfrm>
            <a:off x="4190504" y="1625610"/>
            <a:ext cx="2987123" cy="512690"/>
          </a:xfrm>
          <a:prstGeom prst="rect">
            <a:avLst/>
          </a:prstGeom>
        </p:spPr>
        <p:txBody>
          <a:bodyPr lIns="0" tIns="0" rIns="0" bIns="0" rtlCol="0" anchor="t">
            <a:spAutoFit/>
          </a:bodyPr>
          <a:lstStyle/>
          <a:p>
            <a:pPr algn="l">
              <a:lnSpc>
                <a:spcPts val="3842"/>
              </a:lnSpc>
            </a:pPr>
            <a:r>
              <a:rPr lang="en-US" sz="3201">
                <a:solidFill>
                  <a:srgbClr val="FFFFFF"/>
                </a:solidFill>
                <a:latin typeface="Roboto"/>
                <a:ea typeface="Roboto"/>
                <a:cs typeface="Roboto"/>
                <a:sym typeface="Roboto"/>
              </a:rPr>
              <a:t>If Photo Is Blur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83489" y="-124040"/>
            <a:ext cx="18126575" cy="1822508"/>
            <a:chOff x="0" y="0"/>
            <a:chExt cx="24168767" cy="2430011"/>
          </a:xfrm>
        </p:grpSpPr>
        <p:sp>
          <p:nvSpPr>
            <p:cNvPr id="4" name="Freeform 4"/>
            <p:cNvSpPr/>
            <p:nvPr/>
          </p:nvSpPr>
          <p:spPr>
            <a:xfrm>
              <a:off x="0" y="0"/>
              <a:ext cx="24168736" cy="2430018"/>
            </a:xfrm>
            <a:custGeom>
              <a:avLst/>
              <a:gdLst/>
              <a:ahLst/>
              <a:cxnLst/>
              <a:rect l="l" t="t" r="r" b="b"/>
              <a:pathLst>
                <a:path w="24168736" h="2430018">
                  <a:moveTo>
                    <a:pt x="0" y="0"/>
                  </a:moveTo>
                  <a:lnTo>
                    <a:pt x="24168736" y="0"/>
                  </a:lnTo>
                  <a:lnTo>
                    <a:pt x="24168736" y="2430018"/>
                  </a:lnTo>
                  <a:lnTo>
                    <a:pt x="0" y="2430018"/>
                  </a:lnTo>
                  <a:lnTo>
                    <a:pt x="0" y="0"/>
                  </a:lnTo>
                  <a:close/>
                </a:path>
              </a:pathLst>
            </a:custGeom>
            <a:blipFill>
              <a:blip r:embed="rId3"/>
              <a:stretch>
                <a:fillRect/>
              </a:stretch>
            </a:blipFill>
          </p:spPr>
        </p:sp>
      </p:grpSp>
      <p:grpSp>
        <p:nvGrpSpPr>
          <p:cNvPr id="5" name="Group 5"/>
          <p:cNvGrpSpPr/>
          <p:nvPr/>
        </p:nvGrpSpPr>
        <p:grpSpPr>
          <a:xfrm rot="-10800000">
            <a:off x="0" y="0"/>
            <a:ext cx="1117632" cy="1126646"/>
            <a:chOff x="0" y="0"/>
            <a:chExt cx="1490176" cy="1502194"/>
          </a:xfrm>
        </p:grpSpPr>
        <p:sp>
          <p:nvSpPr>
            <p:cNvPr id="6" name="Freeform 6"/>
            <p:cNvSpPr/>
            <p:nvPr/>
          </p:nvSpPr>
          <p:spPr>
            <a:xfrm>
              <a:off x="0" y="0"/>
              <a:ext cx="1490218" cy="1502156"/>
            </a:xfrm>
            <a:custGeom>
              <a:avLst/>
              <a:gdLst/>
              <a:ahLst/>
              <a:cxnLst/>
              <a:rect l="l" t="t" r="r" b="b"/>
              <a:pathLst>
                <a:path w="1490218" h="1502156">
                  <a:moveTo>
                    <a:pt x="0" y="0"/>
                  </a:moveTo>
                  <a:lnTo>
                    <a:pt x="1490218" y="0"/>
                  </a:lnTo>
                  <a:lnTo>
                    <a:pt x="1490218" y="1502156"/>
                  </a:lnTo>
                  <a:lnTo>
                    <a:pt x="0" y="1502156"/>
                  </a:lnTo>
                  <a:lnTo>
                    <a:pt x="0" y="0"/>
                  </a:lnTo>
                  <a:close/>
                </a:path>
              </a:pathLst>
            </a:custGeom>
            <a:blipFill>
              <a:blip r:embed="rId4"/>
              <a:stretch>
                <a:fillRect r="2" b="-2"/>
              </a:stretch>
            </a:blipFill>
          </p:spPr>
        </p:sp>
      </p:grpSp>
      <p:grpSp>
        <p:nvGrpSpPr>
          <p:cNvPr id="7" name="Group 7"/>
          <p:cNvGrpSpPr/>
          <p:nvPr/>
        </p:nvGrpSpPr>
        <p:grpSpPr>
          <a:xfrm>
            <a:off x="17169137" y="9167968"/>
            <a:ext cx="1117632" cy="1126646"/>
            <a:chOff x="0" y="0"/>
            <a:chExt cx="1490176" cy="1502194"/>
          </a:xfrm>
        </p:grpSpPr>
        <p:sp>
          <p:nvSpPr>
            <p:cNvPr id="8" name="Freeform 8"/>
            <p:cNvSpPr/>
            <p:nvPr/>
          </p:nvSpPr>
          <p:spPr>
            <a:xfrm>
              <a:off x="0" y="0"/>
              <a:ext cx="1490218" cy="1502156"/>
            </a:xfrm>
            <a:custGeom>
              <a:avLst/>
              <a:gdLst/>
              <a:ahLst/>
              <a:cxnLst/>
              <a:rect l="l" t="t" r="r" b="b"/>
              <a:pathLst>
                <a:path w="1490218" h="1502156">
                  <a:moveTo>
                    <a:pt x="0" y="0"/>
                  </a:moveTo>
                  <a:lnTo>
                    <a:pt x="1490218" y="0"/>
                  </a:lnTo>
                  <a:lnTo>
                    <a:pt x="1490218" y="1502156"/>
                  </a:lnTo>
                  <a:lnTo>
                    <a:pt x="0" y="1502156"/>
                  </a:lnTo>
                  <a:lnTo>
                    <a:pt x="0" y="0"/>
                  </a:lnTo>
                  <a:close/>
                </a:path>
              </a:pathLst>
            </a:custGeom>
            <a:blipFill>
              <a:blip r:embed="rId4"/>
              <a:stretch>
                <a:fillRect r="2" b="-2"/>
              </a:stretch>
            </a:blipFill>
          </p:spPr>
        </p:sp>
      </p:grpSp>
      <p:grpSp>
        <p:nvGrpSpPr>
          <p:cNvPr id="9" name="Group 9"/>
          <p:cNvGrpSpPr/>
          <p:nvPr/>
        </p:nvGrpSpPr>
        <p:grpSpPr>
          <a:xfrm>
            <a:off x="-12707" y="446"/>
            <a:ext cx="18296737" cy="10291914"/>
            <a:chOff x="0" y="0"/>
            <a:chExt cx="24395649" cy="13722552"/>
          </a:xfrm>
        </p:grpSpPr>
        <p:sp>
          <p:nvSpPr>
            <p:cNvPr id="10" name="Freeform 10"/>
            <p:cNvSpPr/>
            <p:nvPr/>
          </p:nvSpPr>
          <p:spPr>
            <a:xfrm>
              <a:off x="0" y="0"/>
              <a:ext cx="24395685" cy="13722604"/>
            </a:xfrm>
            <a:custGeom>
              <a:avLst/>
              <a:gdLst/>
              <a:ahLst/>
              <a:cxnLst/>
              <a:rect l="l" t="t" r="r" b="b"/>
              <a:pathLst>
                <a:path w="24395685" h="13722604">
                  <a:moveTo>
                    <a:pt x="0" y="0"/>
                  </a:moveTo>
                  <a:lnTo>
                    <a:pt x="24395685" y="0"/>
                  </a:lnTo>
                  <a:lnTo>
                    <a:pt x="24395685" y="13722604"/>
                  </a:lnTo>
                  <a:lnTo>
                    <a:pt x="0" y="13722604"/>
                  </a:lnTo>
                  <a:lnTo>
                    <a:pt x="0" y="0"/>
                  </a:lnTo>
                  <a:close/>
                </a:path>
              </a:pathLst>
            </a:custGeom>
            <a:blipFill>
              <a:blip r:embed="rId5"/>
              <a:stretch>
                <a:fillRect/>
              </a:stretch>
            </a:blipFill>
          </p:spPr>
        </p:sp>
      </p:grpSp>
      <p:grpSp>
        <p:nvGrpSpPr>
          <p:cNvPr id="11" name="Group 11"/>
          <p:cNvGrpSpPr/>
          <p:nvPr/>
        </p:nvGrpSpPr>
        <p:grpSpPr>
          <a:xfrm rot="-10800000">
            <a:off x="99132" y="9375495"/>
            <a:ext cx="18126575" cy="1822508"/>
            <a:chOff x="0" y="0"/>
            <a:chExt cx="24168767" cy="2430011"/>
          </a:xfrm>
        </p:grpSpPr>
        <p:sp>
          <p:nvSpPr>
            <p:cNvPr id="12" name="Freeform 12"/>
            <p:cNvSpPr/>
            <p:nvPr/>
          </p:nvSpPr>
          <p:spPr>
            <a:xfrm>
              <a:off x="0" y="0"/>
              <a:ext cx="24168736" cy="2430018"/>
            </a:xfrm>
            <a:custGeom>
              <a:avLst/>
              <a:gdLst/>
              <a:ahLst/>
              <a:cxnLst/>
              <a:rect l="l" t="t" r="r" b="b"/>
              <a:pathLst>
                <a:path w="24168736" h="2430018">
                  <a:moveTo>
                    <a:pt x="0" y="0"/>
                  </a:moveTo>
                  <a:lnTo>
                    <a:pt x="24168736" y="0"/>
                  </a:lnTo>
                  <a:lnTo>
                    <a:pt x="24168736" y="2430018"/>
                  </a:lnTo>
                  <a:lnTo>
                    <a:pt x="0" y="2430018"/>
                  </a:lnTo>
                  <a:lnTo>
                    <a:pt x="0" y="0"/>
                  </a:lnTo>
                  <a:close/>
                </a:path>
              </a:pathLst>
            </a:custGeom>
            <a:blipFill>
              <a:blip r:embed="rId3"/>
              <a:stretch>
                <a:fillRect/>
              </a:stretch>
            </a:blipFill>
          </p:spPr>
        </p:sp>
      </p:grpSp>
      <p:grpSp>
        <p:nvGrpSpPr>
          <p:cNvPr id="13" name="Group 13"/>
          <p:cNvGrpSpPr/>
          <p:nvPr/>
        </p:nvGrpSpPr>
        <p:grpSpPr>
          <a:xfrm>
            <a:off x="914796" y="190474"/>
            <a:ext cx="16466348" cy="1203778"/>
            <a:chOff x="0" y="0"/>
            <a:chExt cx="21955131" cy="1605037"/>
          </a:xfrm>
        </p:grpSpPr>
        <p:sp>
          <p:nvSpPr>
            <p:cNvPr id="14" name="Freeform 14"/>
            <p:cNvSpPr/>
            <p:nvPr/>
          </p:nvSpPr>
          <p:spPr>
            <a:xfrm>
              <a:off x="0" y="0"/>
              <a:ext cx="21955131" cy="1605037"/>
            </a:xfrm>
            <a:custGeom>
              <a:avLst/>
              <a:gdLst/>
              <a:ahLst/>
              <a:cxnLst/>
              <a:rect l="l" t="t" r="r" b="b"/>
              <a:pathLst>
                <a:path w="21955131" h="1605037">
                  <a:moveTo>
                    <a:pt x="0" y="0"/>
                  </a:moveTo>
                  <a:lnTo>
                    <a:pt x="21955131" y="0"/>
                  </a:lnTo>
                  <a:lnTo>
                    <a:pt x="21955131" y="1605037"/>
                  </a:lnTo>
                  <a:lnTo>
                    <a:pt x="0" y="1605037"/>
                  </a:lnTo>
                  <a:close/>
                </a:path>
              </a:pathLst>
            </a:custGeom>
            <a:solidFill>
              <a:srgbClr val="000000">
                <a:alpha val="0"/>
              </a:srgbClr>
            </a:solidFill>
          </p:spPr>
        </p:sp>
        <p:sp>
          <p:nvSpPr>
            <p:cNvPr id="15" name="TextBox 15"/>
            <p:cNvSpPr txBox="1"/>
            <p:nvPr/>
          </p:nvSpPr>
          <p:spPr>
            <a:xfrm>
              <a:off x="0" y="-9525"/>
              <a:ext cx="21955131" cy="1614562"/>
            </a:xfrm>
            <a:prstGeom prst="rect">
              <a:avLst/>
            </a:prstGeom>
          </p:spPr>
          <p:txBody>
            <a:bodyPr lIns="0" tIns="0" rIns="0" bIns="0" rtlCol="0" anchor="ctr"/>
            <a:lstStyle/>
            <a:p>
              <a:pPr algn="ctr">
                <a:lnSpc>
                  <a:spcPts val="8644"/>
                </a:lnSpc>
              </a:pPr>
              <a:r>
                <a:rPr lang="en-US" sz="7203" spc="300">
                  <a:solidFill>
                    <a:srgbClr val="FFFFFF"/>
                  </a:solidFill>
                  <a:latin typeface="Georgia"/>
                  <a:ea typeface="Georgia"/>
                  <a:cs typeface="Georgia"/>
                  <a:sym typeface="Georgia"/>
                </a:rPr>
                <a:t>UML - Sequence Diagram</a:t>
              </a:r>
            </a:p>
          </p:txBody>
        </p:sp>
      </p:grpSp>
      <p:grpSp>
        <p:nvGrpSpPr>
          <p:cNvPr id="16" name="Group 16"/>
          <p:cNvGrpSpPr/>
          <p:nvPr/>
        </p:nvGrpSpPr>
        <p:grpSpPr>
          <a:xfrm>
            <a:off x="17633604" y="9641394"/>
            <a:ext cx="736193" cy="547973"/>
            <a:chOff x="0" y="0"/>
            <a:chExt cx="981591" cy="730631"/>
          </a:xfrm>
        </p:grpSpPr>
        <p:sp>
          <p:nvSpPr>
            <p:cNvPr id="17" name="Freeform 17"/>
            <p:cNvSpPr/>
            <p:nvPr/>
          </p:nvSpPr>
          <p:spPr>
            <a:xfrm>
              <a:off x="0" y="0"/>
              <a:ext cx="981591" cy="730631"/>
            </a:xfrm>
            <a:custGeom>
              <a:avLst/>
              <a:gdLst/>
              <a:ahLst/>
              <a:cxnLst/>
              <a:rect l="l" t="t" r="r" b="b"/>
              <a:pathLst>
                <a:path w="981591" h="730631">
                  <a:moveTo>
                    <a:pt x="0" y="0"/>
                  </a:moveTo>
                  <a:lnTo>
                    <a:pt x="981591" y="0"/>
                  </a:lnTo>
                  <a:lnTo>
                    <a:pt x="981591" y="730631"/>
                  </a:lnTo>
                  <a:lnTo>
                    <a:pt x="0" y="730631"/>
                  </a:lnTo>
                  <a:close/>
                </a:path>
              </a:pathLst>
            </a:custGeom>
            <a:solidFill>
              <a:srgbClr val="000000">
                <a:alpha val="0"/>
              </a:srgbClr>
            </a:solidFill>
          </p:spPr>
        </p:sp>
        <p:sp>
          <p:nvSpPr>
            <p:cNvPr id="18" name="TextBox 18"/>
            <p:cNvSpPr txBox="1"/>
            <p:nvPr/>
          </p:nvSpPr>
          <p:spPr>
            <a:xfrm>
              <a:off x="0" y="0"/>
              <a:ext cx="981591" cy="730631"/>
            </a:xfrm>
            <a:prstGeom prst="rect">
              <a:avLst/>
            </a:prstGeom>
          </p:spPr>
          <p:txBody>
            <a:bodyPr lIns="0" tIns="0" rIns="0" bIns="0" rtlCol="0" anchor="ctr"/>
            <a:lstStyle/>
            <a:p>
              <a:pPr algn="ctr">
                <a:lnSpc>
                  <a:spcPts val="4322"/>
                </a:lnSpc>
              </a:pPr>
              <a:r>
                <a:rPr lang="en-US" sz="3601">
                  <a:solidFill>
                    <a:srgbClr val="FFFFFF"/>
                  </a:solidFill>
                  <a:latin typeface="Bebas Neue"/>
                  <a:ea typeface="Bebas Neue"/>
                  <a:cs typeface="Bebas Neue"/>
                  <a:sym typeface="Bebas Neue"/>
                </a:rPr>
                <a:t>13</a:t>
              </a:r>
            </a:p>
          </p:txBody>
        </p:sp>
      </p:grpSp>
      <p:sp>
        <p:nvSpPr>
          <p:cNvPr id="19" name="Freeform 19" descr="User"/>
          <p:cNvSpPr/>
          <p:nvPr/>
        </p:nvSpPr>
        <p:spPr>
          <a:xfrm>
            <a:off x="851547" y="2160801"/>
            <a:ext cx="914876" cy="914876"/>
          </a:xfrm>
          <a:custGeom>
            <a:avLst/>
            <a:gdLst/>
            <a:ahLst/>
            <a:cxnLst/>
            <a:rect l="l" t="t" r="r" b="b"/>
            <a:pathLst>
              <a:path w="914876" h="914876">
                <a:moveTo>
                  <a:pt x="0" y="0"/>
                </a:moveTo>
                <a:lnTo>
                  <a:pt x="914876" y="0"/>
                </a:lnTo>
                <a:lnTo>
                  <a:pt x="914876" y="914877"/>
                </a:lnTo>
                <a:lnTo>
                  <a:pt x="0" y="9148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0" name="TextBox 20"/>
          <p:cNvSpPr txBox="1"/>
          <p:nvPr/>
        </p:nvSpPr>
        <p:spPr>
          <a:xfrm>
            <a:off x="940982" y="3040222"/>
            <a:ext cx="825757" cy="451103"/>
          </a:xfrm>
          <a:prstGeom prst="rect">
            <a:avLst/>
          </a:prstGeom>
        </p:spPr>
        <p:txBody>
          <a:bodyPr lIns="0" tIns="0" rIns="0" bIns="0" rtlCol="0" anchor="t">
            <a:spAutoFit/>
          </a:bodyPr>
          <a:lstStyle/>
          <a:p>
            <a:pPr algn="l">
              <a:lnSpc>
                <a:spcPts val="3361"/>
              </a:lnSpc>
            </a:pPr>
            <a:r>
              <a:rPr lang="en-US" sz="2801">
                <a:solidFill>
                  <a:srgbClr val="FFFFFF"/>
                </a:solidFill>
                <a:latin typeface="Roboto"/>
                <a:ea typeface="Roboto"/>
                <a:cs typeface="Roboto"/>
                <a:sym typeface="Roboto"/>
              </a:rPr>
              <a:t>User</a:t>
            </a:r>
          </a:p>
        </p:txBody>
      </p:sp>
      <p:grpSp>
        <p:nvGrpSpPr>
          <p:cNvPr id="21" name="Group 21"/>
          <p:cNvGrpSpPr/>
          <p:nvPr/>
        </p:nvGrpSpPr>
        <p:grpSpPr>
          <a:xfrm>
            <a:off x="3247514" y="4030835"/>
            <a:ext cx="2304065" cy="1084142"/>
            <a:chOff x="0" y="0"/>
            <a:chExt cx="3072087" cy="1445522"/>
          </a:xfrm>
        </p:grpSpPr>
        <p:sp>
          <p:nvSpPr>
            <p:cNvPr id="22" name="Freeform 22"/>
            <p:cNvSpPr/>
            <p:nvPr/>
          </p:nvSpPr>
          <p:spPr>
            <a:xfrm>
              <a:off x="65659" y="65659"/>
              <a:ext cx="2940812" cy="1314196"/>
            </a:xfrm>
            <a:custGeom>
              <a:avLst/>
              <a:gdLst/>
              <a:ahLst/>
              <a:cxnLst/>
              <a:rect l="l" t="t" r="r" b="b"/>
              <a:pathLst>
                <a:path w="2940812" h="1314196">
                  <a:moveTo>
                    <a:pt x="0" y="0"/>
                  </a:moveTo>
                  <a:lnTo>
                    <a:pt x="2710180" y="0"/>
                  </a:lnTo>
                  <a:lnTo>
                    <a:pt x="2940812" y="219075"/>
                  </a:lnTo>
                  <a:lnTo>
                    <a:pt x="2940812" y="1314196"/>
                  </a:lnTo>
                  <a:lnTo>
                    <a:pt x="230632" y="1314196"/>
                  </a:lnTo>
                  <a:lnTo>
                    <a:pt x="0" y="1095121"/>
                  </a:lnTo>
                  <a:lnTo>
                    <a:pt x="0" y="0"/>
                  </a:lnTo>
                  <a:close/>
                </a:path>
              </a:pathLst>
            </a:custGeom>
            <a:solidFill>
              <a:srgbClr val="FFFFFF">
                <a:alpha val="784"/>
              </a:srgbClr>
            </a:solidFill>
            <a:ln w="12700">
              <a:solidFill>
                <a:srgbClr val="000000"/>
              </a:solidFill>
            </a:ln>
          </p:spPr>
        </p:sp>
        <p:sp>
          <p:nvSpPr>
            <p:cNvPr id="23" name="Freeform 23"/>
            <p:cNvSpPr/>
            <p:nvPr/>
          </p:nvSpPr>
          <p:spPr>
            <a:xfrm>
              <a:off x="0" y="0"/>
              <a:ext cx="3072130" cy="1445514"/>
            </a:xfrm>
            <a:custGeom>
              <a:avLst/>
              <a:gdLst/>
              <a:ahLst/>
              <a:cxnLst/>
              <a:rect l="l" t="t" r="r" b="b"/>
              <a:pathLst>
                <a:path w="3072130" h="1445514">
                  <a:moveTo>
                    <a:pt x="65659" y="0"/>
                  </a:moveTo>
                  <a:lnTo>
                    <a:pt x="2775839" y="0"/>
                  </a:lnTo>
                  <a:cubicBezTo>
                    <a:pt x="2792603" y="0"/>
                    <a:pt x="2808859" y="6477"/>
                    <a:pt x="2821051" y="18034"/>
                  </a:cubicBezTo>
                  <a:lnTo>
                    <a:pt x="3051683" y="237109"/>
                  </a:lnTo>
                  <a:cubicBezTo>
                    <a:pt x="3064764" y="249555"/>
                    <a:pt x="3072130" y="266700"/>
                    <a:pt x="3072130" y="284734"/>
                  </a:cubicBezTo>
                  <a:lnTo>
                    <a:pt x="3072130" y="1379855"/>
                  </a:lnTo>
                  <a:cubicBezTo>
                    <a:pt x="3072130" y="1416050"/>
                    <a:pt x="3042793" y="1445514"/>
                    <a:pt x="3006471" y="1445514"/>
                  </a:cubicBezTo>
                  <a:lnTo>
                    <a:pt x="296291" y="1445514"/>
                  </a:lnTo>
                  <a:cubicBezTo>
                    <a:pt x="279527" y="1445514"/>
                    <a:pt x="263271" y="1439037"/>
                    <a:pt x="251079" y="1427480"/>
                  </a:cubicBezTo>
                  <a:lnTo>
                    <a:pt x="20447" y="1208405"/>
                  </a:lnTo>
                  <a:cubicBezTo>
                    <a:pt x="7366" y="1196086"/>
                    <a:pt x="0" y="1178814"/>
                    <a:pt x="0" y="1160780"/>
                  </a:cubicBezTo>
                  <a:lnTo>
                    <a:pt x="0" y="65659"/>
                  </a:lnTo>
                  <a:cubicBezTo>
                    <a:pt x="0" y="29337"/>
                    <a:pt x="29337" y="0"/>
                    <a:pt x="65659" y="0"/>
                  </a:cubicBezTo>
                  <a:moveTo>
                    <a:pt x="65659" y="131318"/>
                  </a:moveTo>
                  <a:lnTo>
                    <a:pt x="65659" y="65659"/>
                  </a:lnTo>
                  <a:lnTo>
                    <a:pt x="131318" y="65659"/>
                  </a:lnTo>
                  <a:lnTo>
                    <a:pt x="131318" y="1160780"/>
                  </a:lnTo>
                  <a:lnTo>
                    <a:pt x="65659" y="1160780"/>
                  </a:lnTo>
                  <a:lnTo>
                    <a:pt x="110871" y="1113155"/>
                  </a:lnTo>
                  <a:lnTo>
                    <a:pt x="341503" y="1332230"/>
                  </a:lnTo>
                  <a:lnTo>
                    <a:pt x="296291" y="1379855"/>
                  </a:lnTo>
                  <a:lnTo>
                    <a:pt x="296291" y="1314196"/>
                  </a:lnTo>
                  <a:lnTo>
                    <a:pt x="3006471" y="1314196"/>
                  </a:lnTo>
                  <a:lnTo>
                    <a:pt x="3006471" y="1379855"/>
                  </a:lnTo>
                  <a:lnTo>
                    <a:pt x="2940812" y="1379855"/>
                  </a:lnTo>
                  <a:lnTo>
                    <a:pt x="2940812" y="284734"/>
                  </a:lnTo>
                  <a:lnTo>
                    <a:pt x="3006471" y="284734"/>
                  </a:lnTo>
                  <a:lnTo>
                    <a:pt x="2961259" y="332359"/>
                  </a:lnTo>
                  <a:lnTo>
                    <a:pt x="2730627" y="113284"/>
                  </a:lnTo>
                  <a:lnTo>
                    <a:pt x="2775839" y="65659"/>
                  </a:lnTo>
                  <a:lnTo>
                    <a:pt x="2775839" y="131318"/>
                  </a:lnTo>
                  <a:lnTo>
                    <a:pt x="65659" y="131318"/>
                  </a:lnTo>
                  <a:close/>
                </a:path>
              </a:pathLst>
            </a:custGeom>
            <a:solidFill>
              <a:srgbClr val="4BACC6"/>
            </a:solidFill>
            <a:ln w="12700">
              <a:solidFill>
                <a:srgbClr val="000000"/>
              </a:solidFill>
            </a:ln>
          </p:spPr>
        </p:sp>
        <p:sp>
          <p:nvSpPr>
            <p:cNvPr id="24" name="TextBox 24"/>
            <p:cNvSpPr txBox="1"/>
            <p:nvPr/>
          </p:nvSpPr>
          <p:spPr>
            <a:xfrm>
              <a:off x="0" y="-19050"/>
              <a:ext cx="3072087" cy="1464572"/>
            </a:xfrm>
            <a:prstGeom prst="rect">
              <a:avLst/>
            </a:prstGeom>
          </p:spPr>
          <p:txBody>
            <a:bodyPr lIns="50800" tIns="50800" rIns="50800" bIns="50800" rtlCol="0" anchor="ctr"/>
            <a:lstStyle/>
            <a:p>
              <a:pPr algn="ctr">
                <a:lnSpc>
                  <a:spcPts val="3361"/>
                </a:lnSpc>
              </a:pPr>
              <a:r>
                <a:rPr lang="en-US" sz="2801">
                  <a:solidFill>
                    <a:srgbClr val="FFFFFF"/>
                  </a:solidFill>
                  <a:latin typeface="Roboto"/>
                  <a:ea typeface="Roboto"/>
                  <a:cs typeface="Roboto"/>
                  <a:sym typeface="Roboto"/>
                </a:rPr>
                <a:t>Take Photo again</a:t>
              </a:r>
            </a:p>
          </p:txBody>
        </p:sp>
      </p:grpSp>
      <p:grpSp>
        <p:nvGrpSpPr>
          <p:cNvPr id="25" name="Group 25"/>
          <p:cNvGrpSpPr/>
          <p:nvPr/>
        </p:nvGrpSpPr>
        <p:grpSpPr>
          <a:xfrm>
            <a:off x="3375153" y="5774436"/>
            <a:ext cx="2304065" cy="1084142"/>
            <a:chOff x="0" y="0"/>
            <a:chExt cx="3072087" cy="1445522"/>
          </a:xfrm>
        </p:grpSpPr>
        <p:sp>
          <p:nvSpPr>
            <p:cNvPr id="26" name="Freeform 26"/>
            <p:cNvSpPr/>
            <p:nvPr/>
          </p:nvSpPr>
          <p:spPr>
            <a:xfrm>
              <a:off x="65659" y="65659"/>
              <a:ext cx="2940812" cy="1314196"/>
            </a:xfrm>
            <a:custGeom>
              <a:avLst/>
              <a:gdLst/>
              <a:ahLst/>
              <a:cxnLst/>
              <a:rect l="l" t="t" r="r" b="b"/>
              <a:pathLst>
                <a:path w="2940812" h="1314196">
                  <a:moveTo>
                    <a:pt x="0" y="0"/>
                  </a:moveTo>
                  <a:lnTo>
                    <a:pt x="2710180" y="0"/>
                  </a:lnTo>
                  <a:lnTo>
                    <a:pt x="2940812" y="219075"/>
                  </a:lnTo>
                  <a:lnTo>
                    <a:pt x="2940812" y="1314196"/>
                  </a:lnTo>
                  <a:lnTo>
                    <a:pt x="230632" y="1314196"/>
                  </a:lnTo>
                  <a:lnTo>
                    <a:pt x="0" y="1095121"/>
                  </a:lnTo>
                  <a:lnTo>
                    <a:pt x="0" y="0"/>
                  </a:lnTo>
                  <a:close/>
                </a:path>
              </a:pathLst>
            </a:custGeom>
            <a:solidFill>
              <a:srgbClr val="FFFFFF">
                <a:alpha val="784"/>
              </a:srgbClr>
            </a:solidFill>
            <a:ln w="12700">
              <a:solidFill>
                <a:srgbClr val="000000"/>
              </a:solidFill>
            </a:ln>
          </p:spPr>
        </p:sp>
        <p:sp>
          <p:nvSpPr>
            <p:cNvPr id="27" name="Freeform 27"/>
            <p:cNvSpPr/>
            <p:nvPr/>
          </p:nvSpPr>
          <p:spPr>
            <a:xfrm>
              <a:off x="0" y="0"/>
              <a:ext cx="3072130" cy="1445514"/>
            </a:xfrm>
            <a:custGeom>
              <a:avLst/>
              <a:gdLst/>
              <a:ahLst/>
              <a:cxnLst/>
              <a:rect l="l" t="t" r="r" b="b"/>
              <a:pathLst>
                <a:path w="3072130" h="1445514">
                  <a:moveTo>
                    <a:pt x="65659" y="0"/>
                  </a:moveTo>
                  <a:lnTo>
                    <a:pt x="2775839" y="0"/>
                  </a:lnTo>
                  <a:cubicBezTo>
                    <a:pt x="2792603" y="0"/>
                    <a:pt x="2808859" y="6477"/>
                    <a:pt x="2821051" y="18034"/>
                  </a:cubicBezTo>
                  <a:lnTo>
                    <a:pt x="3051683" y="237109"/>
                  </a:lnTo>
                  <a:cubicBezTo>
                    <a:pt x="3064764" y="249555"/>
                    <a:pt x="3072130" y="266700"/>
                    <a:pt x="3072130" y="284734"/>
                  </a:cubicBezTo>
                  <a:lnTo>
                    <a:pt x="3072130" y="1379855"/>
                  </a:lnTo>
                  <a:cubicBezTo>
                    <a:pt x="3072130" y="1416050"/>
                    <a:pt x="3042793" y="1445514"/>
                    <a:pt x="3006471" y="1445514"/>
                  </a:cubicBezTo>
                  <a:lnTo>
                    <a:pt x="296291" y="1445514"/>
                  </a:lnTo>
                  <a:cubicBezTo>
                    <a:pt x="279527" y="1445514"/>
                    <a:pt x="263271" y="1439037"/>
                    <a:pt x="251079" y="1427480"/>
                  </a:cubicBezTo>
                  <a:lnTo>
                    <a:pt x="20447" y="1208405"/>
                  </a:lnTo>
                  <a:cubicBezTo>
                    <a:pt x="7366" y="1196086"/>
                    <a:pt x="0" y="1178814"/>
                    <a:pt x="0" y="1160780"/>
                  </a:cubicBezTo>
                  <a:lnTo>
                    <a:pt x="0" y="65659"/>
                  </a:lnTo>
                  <a:cubicBezTo>
                    <a:pt x="0" y="29337"/>
                    <a:pt x="29337" y="0"/>
                    <a:pt x="65659" y="0"/>
                  </a:cubicBezTo>
                  <a:moveTo>
                    <a:pt x="65659" y="131318"/>
                  </a:moveTo>
                  <a:lnTo>
                    <a:pt x="65659" y="65659"/>
                  </a:lnTo>
                  <a:lnTo>
                    <a:pt x="131318" y="65659"/>
                  </a:lnTo>
                  <a:lnTo>
                    <a:pt x="131318" y="1160780"/>
                  </a:lnTo>
                  <a:lnTo>
                    <a:pt x="65659" y="1160780"/>
                  </a:lnTo>
                  <a:lnTo>
                    <a:pt x="110871" y="1113155"/>
                  </a:lnTo>
                  <a:lnTo>
                    <a:pt x="341503" y="1332230"/>
                  </a:lnTo>
                  <a:lnTo>
                    <a:pt x="296291" y="1379855"/>
                  </a:lnTo>
                  <a:lnTo>
                    <a:pt x="296291" y="1314196"/>
                  </a:lnTo>
                  <a:lnTo>
                    <a:pt x="3006471" y="1314196"/>
                  </a:lnTo>
                  <a:lnTo>
                    <a:pt x="3006471" y="1379855"/>
                  </a:lnTo>
                  <a:lnTo>
                    <a:pt x="2940812" y="1379855"/>
                  </a:lnTo>
                  <a:lnTo>
                    <a:pt x="2940812" y="284734"/>
                  </a:lnTo>
                  <a:lnTo>
                    <a:pt x="3006471" y="284734"/>
                  </a:lnTo>
                  <a:lnTo>
                    <a:pt x="2961259" y="332359"/>
                  </a:lnTo>
                  <a:lnTo>
                    <a:pt x="2730627" y="113284"/>
                  </a:lnTo>
                  <a:lnTo>
                    <a:pt x="2775839" y="65659"/>
                  </a:lnTo>
                  <a:lnTo>
                    <a:pt x="2775839" y="131318"/>
                  </a:lnTo>
                  <a:lnTo>
                    <a:pt x="65659" y="131318"/>
                  </a:lnTo>
                  <a:close/>
                </a:path>
              </a:pathLst>
            </a:custGeom>
            <a:solidFill>
              <a:srgbClr val="4BACC6"/>
            </a:solidFill>
            <a:ln w="12700">
              <a:solidFill>
                <a:srgbClr val="000000"/>
              </a:solidFill>
            </a:ln>
          </p:spPr>
        </p:sp>
        <p:sp>
          <p:nvSpPr>
            <p:cNvPr id="28" name="TextBox 28"/>
            <p:cNvSpPr txBox="1"/>
            <p:nvPr/>
          </p:nvSpPr>
          <p:spPr>
            <a:xfrm>
              <a:off x="0" y="-19050"/>
              <a:ext cx="3072087" cy="1464572"/>
            </a:xfrm>
            <a:prstGeom prst="rect">
              <a:avLst/>
            </a:prstGeom>
          </p:spPr>
          <p:txBody>
            <a:bodyPr lIns="50800" tIns="50800" rIns="50800" bIns="50800" rtlCol="0" anchor="ctr"/>
            <a:lstStyle/>
            <a:p>
              <a:pPr algn="ctr">
                <a:lnSpc>
                  <a:spcPts val="3361"/>
                </a:lnSpc>
              </a:pPr>
              <a:r>
                <a:rPr lang="en-US" sz="2801">
                  <a:solidFill>
                    <a:srgbClr val="FFFFFF"/>
                  </a:solidFill>
                  <a:latin typeface="Roboto"/>
                  <a:ea typeface="Roboto"/>
                  <a:cs typeface="Roboto"/>
                  <a:sym typeface="Roboto"/>
                </a:rPr>
                <a:t>Processing</a:t>
              </a:r>
            </a:p>
          </p:txBody>
        </p:sp>
      </p:grpSp>
      <p:grpSp>
        <p:nvGrpSpPr>
          <p:cNvPr id="29" name="Group 29"/>
          <p:cNvGrpSpPr/>
          <p:nvPr/>
        </p:nvGrpSpPr>
        <p:grpSpPr>
          <a:xfrm>
            <a:off x="3444967" y="7491249"/>
            <a:ext cx="1943924" cy="1084142"/>
            <a:chOff x="0" y="0"/>
            <a:chExt cx="2591899" cy="1445522"/>
          </a:xfrm>
        </p:grpSpPr>
        <p:sp>
          <p:nvSpPr>
            <p:cNvPr id="30" name="Freeform 30"/>
            <p:cNvSpPr/>
            <p:nvPr/>
          </p:nvSpPr>
          <p:spPr>
            <a:xfrm>
              <a:off x="65659" y="65659"/>
              <a:ext cx="2460625" cy="1314196"/>
            </a:xfrm>
            <a:custGeom>
              <a:avLst/>
              <a:gdLst/>
              <a:ahLst/>
              <a:cxnLst/>
              <a:rect l="l" t="t" r="r" b="b"/>
              <a:pathLst>
                <a:path w="2460625" h="1314196">
                  <a:moveTo>
                    <a:pt x="0" y="0"/>
                  </a:moveTo>
                  <a:lnTo>
                    <a:pt x="2231898" y="0"/>
                  </a:lnTo>
                  <a:lnTo>
                    <a:pt x="2460625" y="219075"/>
                  </a:lnTo>
                  <a:lnTo>
                    <a:pt x="2460625" y="1314196"/>
                  </a:lnTo>
                  <a:lnTo>
                    <a:pt x="228727" y="1314196"/>
                  </a:lnTo>
                  <a:lnTo>
                    <a:pt x="0" y="1095121"/>
                  </a:lnTo>
                  <a:lnTo>
                    <a:pt x="0" y="0"/>
                  </a:lnTo>
                  <a:close/>
                </a:path>
              </a:pathLst>
            </a:custGeom>
            <a:solidFill>
              <a:srgbClr val="FFFFFF">
                <a:alpha val="784"/>
              </a:srgbClr>
            </a:solidFill>
            <a:ln w="12700">
              <a:solidFill>
                <a:srgbClr val="000000"/>
              </a:solidFill>
            </a:ln>
          </p:spPr>
        </p:sp>
        <p:sp>
          <p:nvSpPr>
            <p:cNvPr id="31" name="Freeform 31"/>
            <p:cNvSpPr/>
            <p:nvPr/>
          </p:nvSpPr>
          <p:spPr>
            <a:xfrm>
              <a:off x="0" y="0"/>
              <a:ext cx="2591943" cy="1445514"/>
            </a:xfrm>
            <a:custGeom>
              <a:avLst/>
              <a:gdLst/>
              <a:ahLst/>
              <a:cxnLst/>
              <a:rect l="l" t="t" r="r" b="b"/>
              <a:pathLst>
                <a:path w="2591943" h="1445514">
                  <a:moveTo>
                    <a:pt x="65659" y="0"/>
                  </a:moveTo>
                  <a:lnTo>
                    <a:pt x="2297557" y="0"/>
                  </a:lnTo>
                  <a:cubicBezTo>
                    <a:pt x="2314448" y="0"/>
                    <a:pt x="2330704" y="6477"/>
                    <a:pt x="2343023" y="18288"/>
                  </a:cubicBezTo>
                  <a:lnTo>
                    <a:pt x="2571750" y="237363"/>
                  </a:lnTo>
                  <a:cubicBezTo>
                    <a:pt x="2584704" y="249809"/>
                    <a:pt x="2591943" y="266827"/>
                    <a:pt x="2591943" y="284734"/>
                  </a:cubicBezTo>
                  <a:lnTo>
                    <a:pt x="2591943" y="1379855"/>
                  </a:lnTo>
                  <a:cubicBezTo>
                    <a:pt x="2591943" y="1416050"/>
                    <a:pt x="2562606" y="1445514"/>
                    <a:pt x="2526284" y="1445514"/>
                  </a:cubicBezTo>
                  <a:lnTo>
                    <a:pt x="294386" y="1445514"/>
                  </a:lnTo>
                  <a:cubicBezTo>
                    <a:pt x="277495" y="1445514"/>
                    <a:pt x="261239" y="1439037"/>
                    <a:pt x="248920" y="1427226"/>
                  </a:cubicBezTo>
                  <a:lnTo>
                    <a:pt x="20193" y="1208278"/>
                  </a:lnTo>
                  <a:cubicBezTo>
                    <a:pt x="7366" y="1195832"/>
                    <a:pt x="0" y="1178687"/>
                    <a:pt x="0" y="1160780"/>
                  </a:cubicBezTo>
                  <a:lnTo>
                    <a:pt x="0" y="65659"/>
                  </a:lnTo>
                  <a:cubicBezTo>
                    <a:pt x="0" y="29337"/>
                    <a:pt x="29337" y="0"/>
                    <a:pt x="65659" y="0"/>
                  </a:cubicBezTo>
                  <a:moveTo>
                    <a:pt x="65659" y="131318"/>
                  </a:moveTo>
                  <a:lnTo>
                    <a:pt x="65659" y="65659"/>
                  </a:lnTo>
                  <a:lnTo>
                    <a:pt x="131318" y="65659"/>
                  </a:lnTo>
                  <a:lnTo>
                    <a:pt x="131318" y="1160780"/>
                  </a:lnTo>
                  <a:lnTo>
                    <a:pt x="65659" y="1160780"/>
                  </a:lnTo>
                  <a:lnTo>
                    <a:pt x="111125" y="1113409"/>
                  </a:lnTo>
                  <a:lnTo>
                    <a:pt x="339852" y="1332484"/>
                  </a:lnTo>
                  <a:lnTo>
                    <a:pt x="294386" y="1379855"/>
                  </a:lnTo>
                  <a:lnTo>
                    <a:pt x="294386" y="1314196"/>
                  </a:lnTo>
                  <a:lnTo>
                    <a:pt x="2526284" y="1314196"/>
                  </a:lnTo>
                  <a:lnTo>
                    <a:pt x="2526284" y="1379855"/>
                  </a:lnTo>
                  <a:lnTo>
                    <a:pt x="2460625" y="1379855"/>
                  </a:lnTo>
                  <a:lnTo>
                    <a:pt x="2460625" y="284734"/>
                  </a:lnTo>
                  <a:lnTo>
                    <a:pt x="2526284" y="284734"/>
                  </a:lnTo>
                  <a:lnTo>
                    <a:pt x="2480818" y="332105"/>
                  </a:lnTo>
                  <a:lnTo>
                    <a:pt x="2252091" y="113030"/>
                  </a:lnTo>
                  <a:lnTo>
                    <a:pt x="2297557" y="65659"/>
                  </a:lnTo>
                  <a:lnTo>
                    <a:pt x="2297557" y="131318"/>
                  </a:lnTo>
                  <a:lnTo>
                    <a:pt x="65659" y="131318"/>
                  </a:lnTo>
                  <a:close/>
                </a:path>
              </a:pathLst>
            </a:custGeom>
            <a:solidFill>
              <a:srgbClr val="4BACC6"/>
            </a:solidFill>
            <a:ln w="12700">
              <a:solidFill>
                <a:srgbClr val="000000"/>
              </a:solidFill>
            </a:ln>
          </p:spPr>
        </p:sp>
        <p:sp>
          <p:nvSpPr>
            <p:cNvPr id="32" name="TextBox 32"/>
            <p:cNvSpPr txBox="1"/>
            <p:nvPr/>
          </p:nvSpPr>
          <p:spPr>
            <a:xfrm>
              <a:off x="0" y="-19050"/>
              <a:ext cx="2591899" cy="1464572"/>
            </a:xfrm>
            <a:prstGeom prst="rect">
              <a:avLst/>
            </a:prstGeom>
          </p:spPr>
          <p:txBody>
            <a:bodyPr lIns="50800" tIns="50800" rIns="50800" bIns="50800" rtlCol="0" anchor="ctr"/>
            <a:lstStyle/>
            <a:p>
              <a:pPr algn="ctr">
                <a:lnSpc>
                  <a:spcPts val="3361"/>
                </a:lnSpc>
              </a:pPr>
              <a:r>
                <a:rPr lang="en-US" sz="2801">
                  <a:solidFill>
                    <a:srgbClr val="FFFFFF"/>
                  </a:solidFill>
                  <a:latin typeface="Roboto"/>
                  <a:ea typeface="Roboto"/>
                  <a:cs typeface="Roboto"/>
                  <a:sym typeface="Roboto"/>
                </a:rPr>
                <a:t>Calories (Output)</a:t>
              </a:r>
            </a:p>
          </p:txBody>
        </p:sp>
      </p:grpSp>
      <p:grpSp>
        <p:nvGrpSpPr>
          <p:cNvPr id="33" name="Group 33"/>
          <p:cNvGrpSpPr/>
          <p:nvPr/>
        </p:nvGrpSpPr>
        <p:grpSpPr>
          <a:xfrm>
            <a:off x="3213424" y="2013243"/>
            <a:ext cx="2304065" cy="1179158"/>
            <a:chOff x="0" y="0"/>
            <a:chExt cx="3072087" cy="1572211"/>
          </a:xfrm>
        </p:grpSpPr>
        <p:sp>
          <p:nvSpPr>
            <p:cNvPr id="34" name="Freeform 34"/>
            <p:cNvSpPr/>
            <p:nvPr/>
          </p:nvSpPr>
          <p:spPr>
            <a:xfrm>
              <a:off x="65659" y="65659"/>
              <a:ext cx="2940812" cy="1440942"/>
            </a:xfrm>
            <a:custGeom>
              <a:avLst/>
              <a:gdLst/>
              <a:ahLst/>
              <a:cxnLst/>
              <a:rect l="l" t="t" r="r" b="b"/>
              <a:pathLst>
                <a:path w="2940812" h="1440942">
                  <a:moveTo>
                    <a:pt x="0" y="0"/>
                  </a:moveTo>
                  <a:lnTo>
                    <a:pt x="2689987" y="0"/>
                  </a:lnTo>
                  <a:lnTo>
                    <a:pt x="2940812" y="240157"/>
                  </a:lnTo>
                  <a:lnTo>
                    <a:pt x="2940812" y="1440942"/>
                  </a:lnTo>
                  <a:lnTo>
                    <a:pt x="250825" y="1440942"/>
                  </a:lnTo>
                  <a:lnTo>
                    <a:pt x="0" y="1200785"/>
                  </a:lnTo>
                  <a:lnTo>
                    <a:pt x="0" y="0"/>
                  </a:lnTo>
                  <a:close/>
                </a:path>
              </a:pathLst>
            </a:custGeom>
            <a:solidFill>
              <a:srgbClr val="FFFFFF">
                <a:alpha val="784"/>
              </a:srgbClr>
            </a:solidFill>
            <a:ln w="12700">
              <a:solidFill>
                <a:srgbClr val="000000"/>
              </a:solidFill>
            </a:ln>
          </p:spPr>
        </p:sp>
        <p:sp>
          <p:nvSpPr>
            <p:cNvPr id="35" name="Freeform 35"/>
            <p:cNvSpPr/>
            <p:nvPr/>
          </p:nvSpPr>
          <p:spPr>
            <a:xfrm>
              <a:off x="0" y="0"/>
              <a:ext cx="3072003" cy="1572260"/>
            </a:xfrm>
            <a:custGeom>
              <a:avLst/>
              <a:gdLst/>
              <a:ahLst/>
              <a:cxnLst/>
              <a:rect l="l" t="t" r="r" b="b"/>
              <a:pathLst>
                <a:path w="3072003" h="1572260">
                  <a:moveTo>
                    <a:pt x="65659" y="0"/>
                  </a:moveTo>
                  <a:lnTo>
                    <a:pt x="2755646" y="0"/>
                  </a:lnTo>
                  <a:cubicBezTo>
                    <a:pt x="2772537" y="0"/>
                    <a:pt x="2788793" y="6477"/>
                    <a:pt x="2800985" y="18288"/>
                  </a:cubicBezTo>
                  <a:lnTo>
                    <a:pt x="3051810" y="258445"/>
                  </a:lnTo>
                  <a:cubicBezTo>
                    <a:pt x="3064764" y="270891"/>
                    <a:pt x="3072003" y="287909"/>
                    <a:pt x="3072003" y="305816"/>
                  </a:cubicBezTo>
                  <a:lnTo>
                    <a:pt x="3072003" y="1506601"/>
                  </a:lnTo>
                  <a:cubicBezTo>
                    <a:pt x="3072003" y="1542796"/>
                    <a:pt x="3042666" y="1572260"/>
                    <a:pt x="3006344" y="1572260"/>
                  </a:cubicBezTo>
                  <a:lnTo>
                    <a:pt x="316484" y="1572260"/>
                  </a:lnTo>
                  <a:cubicBezTo>
                    <a:pt x="299593" y="1572260"/>
                    <a:pt x="283337" y="1565783"/>
                    <a:pt x="271145" y="1553972"/>
                  </a:cubicBezTo>
                  <a:lnTo>
                    <a:pt x="20193" y="1313815"/>
                  </a:lnTo>
                  <a:cubicBezTo>
                    <a:pt x="7366" y="1301496"/>
                    <a:pt x="0" y="1284351"/>
                    <a:pt x="0" y="1266444"/>
                  </a:cubicBezTo>
                  <a:lnTo>
                    <a:pt x="0" y="65659"/>
                  </a:lnTo>
                  <a:cubicBezTo>
                    <a:pt x="0" y="29337"/>
                    <a:pt x="29337" y="0"/>
                    <a:pt x="65659" y="0"/>
                  </a:cubicBezTo>
                  <a:moveTo>
                    <a:pt x="65659" y="131318"/>
                  </a:moveTo>
                  <a:lnTo>
                    <a:pt x="65659" y="65659"/>
                  </a:lnTo>
                  <a:lnTo>
                    <a:pt x="131318" y="65659"/>
                  </a:lnTo>
                  <a:lnTo>
                    <a:pt x="131318" y="1266444"/>
                  </a:lnTo>
                  <a:lnTo>
                    <a:pt x="65659" y="1266444"/>
                  </a:lnTo>
                  <a:lnTo>
                    <a:pt x="110998" y="1219073"/>
                  </a:lnTo>
                  <a:lnTo>
                    <a:pt x="361950" y="1459103"/>
                  </a:lnTo>
                  <a:lnTo>
                    <a:pt x="316611" y="1506474"/>
                  </a:lnTo>
                  <a:lnTo>
                    <a:pt x="316611" y="1440815"/>
                  </a:lnTo>
                  <a:lnTo>
                    <a:pt x="3006471" y="1440815"/>
                  </a:lnTo>
                  <a:lnTo>
                    <a:pt x="3006471" y="1506474"/>
                  </a:lnTo>
                  <a:lnTo>
                    <a:pt x="2940812" y="1506474"/>
                  </a:lnTo>
                  <a:lnTo>
                    <a:pt x="2940812" y="305816"/>
                  </a:lnTo>
                  <a:lnTo>
                    <a:pt x="3006471" y="305816"/>
                  </a:lnTo>
                  <a:lnTo>
                    <a:pt x="2961132" y="353187"/>
                  </a:lnTo>
                  <a:lnTo>
                    <a:pt x="2710180" y="113030"/>
                  </a:lnTo>
                  <a:lnTo>
                    <a:pt x="2755519" y="65659"/>
                  </a:lnTo>
                  <a:lnTo>
                    <a:pt x="2755519" y="131318"/>
                  </a:lnTo>
                  <a:lnTo>
                    <a:pt x="65659" y="131318"/>
                  </a:lnTo>
                  <a:close/>
                </a:path>
              </a:pathLst>
            </a:custGeom>
            <a:solidFill>
              <a:srgbClr val="4BACC6"/>
            </a:solidFill>
            <a:ln w="12700">
              <a:solidFill>
                <a:srgbClr val="000000"/>
              </a:solidFill>
            </a:ln>
          </p:spPr>
        </p:sp>
        <p:sp>
          <p:nvSpPr>
            <p:cNvPr id="36" name="TextBox 36"/>
            <p:cNvSpPr txBox="1"/>
            <p:nvPr/>
          </p:nvSpPr>
          <p:spPr>
            <a:xfrm>
              <a:off x="0" y="-9525"/>
              <a:ext cx="3072087" cy="1581736"/>
            </a:xfrm>
            <a:prstGeom prst="rect">
              <a:avLst/>
            </a:prstGeom>
          </p:spPr>
          <p:txBody>
            <a:bodyPr lIns="50800" tIns="50800" rIns="50800" bIns="50800" rtlCol="0" anchor="ctr"/>
            <a:lstStyle/>
            <a:p>
              <a:pPr algn="ctr">
                <a:lnSpc>
                  <a:spcPts val="2641"/>
                </a:lnSpc>
              </a:pPr>
              <a:r>
                <a:rPr lang="en-US" sz="2201">
                  <a:solidFill>
                    <a:srgbClr val="FFFFFF"/>
                  </a:solidFill>
                  <a:latin typeface="Roboto"/>
                  <a:ea typeface="Roboto"/>
                  <a:cs typeface="Roboto"/>
                  <a:sym typeface="Roboto"/>
                </a:rPr>
                <a:t>Take Photo with proper light</a:t>
              </a:r>
            </a:p>
          </p:txBody>
        </p:sp>
      </p:grpSp>
      <p:sp>
        <p:nvSpPr>
          <p:cNvPr id="37" name="AutoShape 37"/>
          <p:cNvSpPr/>
          <p:nvPr/>
        </p:nvSpPr>
        <p:spPr>
          <a:xfrm rot="64313">
            <a:off x="1750479" y="2605325"/>
            <a:ext cx="1358493" cy="0"/>
          </a:xfrm>
          <a:prstGeom prst="line">
            <a:avLst/>
          </a:prstGeom>
          <a:ln w="19050" cap="rnd">
            <a:solidFill>
              <a:srgbClr val="F79646"/>
            </a:solidFill>
            <a:prstDash val="solid"/>
            <a:headEnd type="none" w="sm" len="sm"/>
            <a:tailEnd type="triangle" w="lg" len="med"/>
          </a:ln>
        </p:spPr>
      </p:sp>
      <p:sp>
        <p:nvSpPr>
          <p:cNvPr id="38" name="AutoShape 38"/>
          <p:cNvSpPr/>
          <p:nvPr/>
        </p:nvSpPr>
        <p:spPr>
          <a:xfrm rot="5395750">
            <a:off x="4429004" y="5411892"/>
            <a:ext cx="7708840" cy="0"/>
          </a:xfrm>
          <a:prstGeom prst="line">
            <a:avLst/>
          </a:prstGeom>
          <a:ln w="9525" cap="rnd">
            <a:solidFill>
              <a:srgbClr val="F79646"/>
            </a:solidFill>
            <a:prstDash val="solid"/>
            <a:headEnd type="none" w="sm" len="sm"/>
            <a:tailEnd type="none" w="sm" len="sm"/>
          </a:ln>
        </p:spPr>
      </p:sp>
      <p:sp>
        <p:nvSpPr>
          <p:cNvPr id="39" name="TextBox 39"/>
          <p:cNvSpPr txBox="1"/>
          <p:nvPr/>
        </p:nvSpPr>
        <p:spPr>
          <a:xfrm>
            <a:off x="4457616" y="3409162"/>
            <a:ext cx="2022706" cy="395388"/>
          </a:xfrm>
          <a:prstGeom prst="rect">
            <a:avLst/>
          </a:prstGeom>
        </p:spPr>
        <p:txBody>
          <a:bodyPr lIns="0" tIns="0" rIns="0" bIns="0" rtlCol="0" anchor="t">
            <a:spAutoFit/>
          </a:bodyPr>
          <a:lstStyle/>
          <a:p>
            <a:pPr algn="l">
              <a:lnSpc>
                <a:spcPts val="3001"/>
              </a:lnSpc>
            </a:pPr>
            <a:r>
              <a:rPr lang="en-US" sz="2501">
                <a:solidFill>
                  <a:srgbClr val="FFFFFF"/>
                </a:solidFill>
                <a:latin typeface="Roboto"/>
                <a:ea typeface="Roboto"/>
                <a:cs typeface="Roboto"/>
                <a:sym typeface="Roboto"/>
              </a:rPr>
              <a:t>If photo is blur</a:t>
            </a:r>
          </a:p>
        </p:txBody>
      </p:sp>
      <p:grpSp>
        <p:nvGrpSpPr>
          <p:cNvPr id="40" name="Group 40"/>
          <p:cNvGrpSpPr/>
          <p:nvPr/>
        </p:nvGrpSpPr>
        <p:grpSpPr>
          <a:xfrm>
            <a:off x="5668500" y="2698988"/>
            <a:ext cx="1215176" cy="1856281"/>
            <a:chOff x="0" y="0"/>
            <a:chExt cx="1620235" cy="2475041"/>
          </a:xfrm>
        </p:grpSpPr>
        <p:sp>
          <p:nvSpPr>
            <p:cNvPr id="41" name="Freeform 41"/>
            <p:cNvSpPr/>
            <p:nvPr/>
          </p:nvSpPr>
          <p:spPr>
            <a:xfrm>
              <a:off x="65659" y="1141603"/>
              <a:ext cx="1489257" cy="1239647"/>
            </a:xfrm>
            <a:custGeom>
              <a:avLst/>
              <a:gdLst/>
              <a:ahLst/>
              <a:cxnLst/>
              <a:rect l="l" t="t" r="r" b="b"/>
              <a:pathLst>
                <a:path w="1489257" h="1239647">
                  <a:moveTo>
                    <a:pt x="0" y="884174"/>
                  </a:moveTo>
                  <a:lnTo>
                    <a:pt x="372237" y="472567"/>
                  </a:lnTo>
                  <a:lnTo>
                    <a:pt x="372237" y="664337"/>
                  </a:lnTo>
                  <a:cubicBezTo>
                    <a:pt x="914273" y="581279"/>
                    <a:pt x="1332103" y="324612"/>
                    <a:pt x="1453515" y="0"/>
                  </a:cubicBezTo>
                  <a:cubicBezTo>
                    <a:pt x="1627632" y="465328"/>
                    <a:pt x="1149350" y="928751"/>
                    <a:pt x="372237" y="1047877"/>
                  </a:cubicBezTo>
                  <a:lnTo>
                    <a:pt x="372237" y="1239647"/>
                  </a:lnTo>
                  <a:close/>
                </a:path>
              </a:pathLst>
            </a:custGeom>
            <a:solidFill>
              <a:srgbClr val="FFFFFF">
                <a:alpha val="784"/>
              </a:srgbClr>
            </a:solidFill>
            <a:ln w="12700">
              <a:solidFill>
                <a:srgbClr val="000000"/>
              </a:solidFill>
            </a:ln>
          </p:spPr>
        </p:sp>
        <p:sp>
          <p:nvSpPr>
            <p:cNvPr id="42" name="Freeform 42"/>
            <p:cNvSpPr/>
            <p:nvPr/>
          </p:nvSpPr>
          <p:spPr>
            <a:xfrm>
              <a:off x="65659" y="65659"/>
              <a:ext cx="1488948" cy="1267714"/>
            </a:xfrm>
            <a:custGeom>
              <a:avLst/>
              <a:gdLst/>
              <a:ahLst/>
              <a:cxnLst/>
              <a:rect l="l" t="t" r="r" b="b"/>
              <a:pathLst>
                <a:path w="1488948" h="1267714">
                  <a:moveTo>
                    <a:pt x="1488948" y="1267714"/>
                  </a:moveTo>
                  <a:cubicBezTo>
                    <a:pt x="1488948" y="779399"/>
                    <a:pt x="822325" y="383540"/>
                    <a:pt x="0" y="383540"/>
                  </a:cubicBezTo>
                  <a:lnTo>
                    <a:pt x="0" y="0"/>
                  </a:lnTo>
                  <a:cubicBezTo>
                    <a:pt x="822325" y="0"/>
                    <a:pt x="1488948" y="395859"/>
                    <a:pt x="1488948" y="884174"/>
                  </a:cubicBezTo>
                  <a:close/>
                </a:path>
              </a:pathLst>
            </a:custGeom>
            <a:solidFill>
              <a:srgbClr val="CCCCCC">
                <a:alpha val="784"/>
              </a:srgbClr>
            </a:solidFill>
            <a:ln w="12700">
              <a:solidFill>
                <a:srgbClr val="000000"/>
              </a:solidFill>
            </a:ln>
          </p:spPr>
        </p:sp>
        <p:sp>
          <p:nvSpPr>
            <p:cNvPr id="43" name="Freeform 43"/>
            <p:cNvSpPr/>
            <p:nvPr/>
          </p:nvSpPr>
          <p:spPr>
            <a:xfrm>
              <a:off x="65659" y="65659"/>
              <a:ext cx="1488948" cy="2315591"/>
            </a:xfrm>
            <a:custGeom>
              <a:avLst/>
              <a:gdLst/>
              <a:ahLst/>
              <a:cxnLst/>
              <a:rect l="l" t="t" r="r" b="b"/>
              <a:pathLst>
                <a:path w="1488948" h="2315591">
                  <a:moveTo>
                    <a:pt x="1488948" y="1267714"/>
                  </a:moveTo>
                  <a:cubicBezTo>
                    <a:pt x="1488948" y="779399"/>
                    <a:pt x="822325" y="383540"/>
                    <a:pt x="0" y="383540"/>
                  </a:cubicBezTo>
                  <a:lnTo>
                    <a:pt x="0" y="0"/>
                  </a:lnTo>
                  <a:cubicBezTo>
                    <a:pt x="822325" y="0"/>
                    <a:pt x="1488948" y="395859"/>
                    <a:pt x="1488948" y="884174"/>
                  </a:cubicBezTo>
                  <a:lnTo>
                    <a:pt x="1488948" y="1267714"/>
                  </a:lnTo>
                  <a:cubicBezTo>
                    <a:pt x="1488948" y="1670939"/>
                    <a:pt x="1029589" y="2022983"/>
                    <a:pt x="372237" y="2123821"/>
                  </a:cubicBezTo>
                  <a:lnTo>
                    <a:pt x="372237" y="2315591"/>
                  </a:lnTo>
                  <a:lnTo>
                    <a:pt x="0" y="1960118"/>
                  </a:lnTo>
                  <a:lnTo>
                    <a:pt x="372237" y="1548511"/>
                  </a:lnTo>
                  <a:lnTo>
                    <a:pt x="372237" y="1740281"/>
                  </a:lnTo>
                  <a:cubicBezTo>
                    <a:pt x="914273" y="1657223"/>
                    <a:pt x="1332103" y="1400556"/>
                    <a:pt x="1453515" y="1075944"/>
                  </a:cubicBezTo>
                </a:path>
              </a:pathLst>
            </a:custGeom>
            <a:solidFill>
              <a:srgbClr val="000000">
                <a:alpha val="0"/>
              </a:srgbClr>
            </a:solidFill>
            <a:ln w="12700">
              <a:solidFill>
                <a:srgbClr val="000000"/>
              </a:solidFill>
            </a:ln>
          </p:spPr>
        </p:sp>
        <p:sp>
          <p:nvSpPr>
            <p:cNvPr id="44" name="Freeform 44"/>
            <p:cNvSpPr/>
            <p:nvPr/>
          </p:nvSpPr>
          <p:spPr>
            <a:xfrm>
              <a:off x="51" y="1075944"/>
              <a:ext cx="1621152" cy="1371017"/>
            </a:xfrm>
            <a:custGeom>
              <a:avLst/>
              <a:gdLst/>
              <a:ahLst/>
              <a:cxnLst/>
              <a:rect l="l" t="t" r="r" b="b"/>
              <a:pathLst>
                <a:path w="1621152" h="1371017">
                  <a:moveTo>
                    <a:pt x="16967" y="905891"/>
                  </a:moveTo>
                  <a:lnTo>
                    <a:pt x="389204" y="494284"/>
                  </a:lnTo>
                  <a:cubicBezTo>
                    <a:pt x="407365" y="474091"/>
                    <a:pt x="436194" y="467233"/>
                    <a:pt x="461467" y="477012"/>
                  </a:cubicBezTo>
                  <a:cubicBezTo>
                    <a:pt x="486740" y="486791"/>
                    <a:pt x="503504" y="511175"/>
                    <a:pt x="503504" y="538226"/>
                  </a:cubicBezTo>
                  <a:lnTo>
                    <a:pt x="503504" y="729996"/>
                  </a:lnTo>
                  <a:lnTo>
                    <a:pt x="437845" y="729996"/>
                  </a:lnTo>
                  <a:lnTo>
                    <a:pt x="427939" y="665099"/>
                  </a:lnTo>
                  <a:cubicBezTo>
                    <a:pt x="961085" y="583311"/>
                    <a:pt x="1348689" y="333883"/>
                    <a:pt x="1457655" y="42672"/>
                  </a:cubicBezTo>
                  <a:cubicBezTo>
                    <a:pt x="1467307" y="17018"/>
                    <a:pt x="1491818" y="0"/>
                    <a:pt x="1519123" y="0"/>
                  </a:cubicBezTo>
                  <a:cubicBezTo>
                    <a:pt x="1546428" y="0"/>
                    <a:pt x="1571066" y="17018"/>
                    <a:pt x="1580591" y="42672"/>
                  </a:cubicBezTo>
                  <a:cubicBezTo>
                    <a:pt x="1740611" y="470408"/>
                    <a:pt x="1410538" y="869696"/>
                    <a:pt x="882726" y="1067181"/>
                  </a:cubicBezTo>
                  <a:cubicBezTo>
                    <a:pt x="751027" y="1116457"/>
                    <a:pt x="605104" y="1154430"/>
                    <a:pt x="447751" y="1178560"/>
                  </a:cubicBezTo>
                  <a:lnTo>
                    <a:pt x="437845" y="1113663"/>
                  </a:lnTo>
                  <a:lnTo>
                    <a:pt x="503504" y="1113663"/>
                  </a:lnTo>
                  <a:lnTo>
                    <a:pt x="503504" y="1305433"/>
                  </a:lnTo>
                  <a:cubicBezTo>
                    <a:pt x="503504" y="1331722"/>
                    <a:pt x="487883" y="1355471"/>
                    <a:pt x="463626" y="1365758"/>
                  </a:cubicBezTo>
                  <a:cubicBezTo>
                    <a:pt x="439369" y="1376045"/>
                    <a:pt x="411429" y="1370965"/>
                    <a:pt x="392506" y="1352931"/>
                  </a:cubicBezTo>
                  <a:lnTo>
                    <a:pt x="20269" y="997331"/>
                  </a:lnTo>
                  <a:cubicBezTo>
                    <a:pt x="-5385" y="972820"/>
                    <a:pt x="-6909" y="932180"/>
                    <a:pt x="16967" y="905764"/>
                  </a:cubicBezTo>
                  <a:moveTo>
                    <a:pt x="114249" y="993902"/>
                  </a:moveTo>
                  <a:lnTo>
                    <a:pt x="65608" y="949833"/>
                  </a:lnTo>
                  <a:lnTo>
                    <a:pt x="110947" y="902335"/>
                  </a:lnTo>
                  <a:lnTo>
                    <a:pt x="483184" y="1257808"/>
                  </a:lnTo>
                  <a:lnTo>
                    <a:pt x="437845" y="1305306"/>
                  </a:lnTo>
                  <a:lnTo>
                    <a:pt x="372186" y="1305306"/>
                  </a:lnTo>
                  <a:lnTo>
                    <a:pt x="372186" y="1113536"/>
                  </a:lnTo>
                  <a:cubicBezTo>
                    <a:pt x="372186" y="1081151"/>
                    <a:pt x="395808" y="1053592"/>
                    <a:pt x="427939" y="1048639"/>
                  </a:cubicBezTo>
                  <a:cubicBezTo>
                    <a:pt x="576910" y="1025779"/>
                    <a:pt x="714070" y="989965"/>
                    <a:pt x="836752" y="944118"/>
                  </a:cubicBezTo>
                  <a:cubicBezTo>
                    <a:pt x="1345768" y="753618"/>
                    <a:pt x="1577162" y="408051"/>
                    <a:pt x="1457655" y="88646"/>
                  </a:cubicBezTo>
                  <a:lnTo>
                    <a:pt x="1519123" y="65659"/>
                  </a:lnTo>
                  <a:lnTo>
                    <a:pt x="1580591" y="88646"/>
                  </a:lnTo>
                  <a:cubicBezTo>
                    <a:pt x="1446733" y="446532"/>
                    <a:pt x="998804" y="710438"/>
                    <a:pt x="447751" y="794893"/>
                  </a:cubicBezTo>
                  <a:cubicBezTo>
                    <a:pt x="428828" y="797814"/>
                    <a:pt x="409524" y="792226"/>
                    <a:pt x="395046" y="779780"/>
                  </a:cubicBezTo>
                  <a:cubicBezTo>
                    <a:pt x="380568" y="767334"/>
                    <a:pt x="372186" y="749173"/>
                    <a:pt x="372186" y="729996"/>
                  </a:cubicBezTo>
                  <a:lnTo>
                    <a:pt x="372186" y="538226"/>
                  </a:lnTo>
                  <a:lnTo>
                    <a:pt x="437845" y="538226"/>
                  </a:lnTo>
                  <a:lnTo>
                    <a:pt x="486486" y="582295"/>
                  </a:lnTo>
                  <a:lnTo>
                    <a:pt x="114249" y="993902"/>
                  </a:lnTo>
                  <a:close/>
                </a:path>
              </a:pathLst>
            </a:custGeom>
            <a:solidFill>
              <a:srgbClr val="4BACC6"/>
            </a:solidFill>
            <a:ln w="12700">
              <a:solidFill>
                <a:srgbClr val="000000"/>
              </a:solidFill>
            </a:ln>
          </p:spPr>
        </p:sp>
        <p:sp>
          <p:nvSpPr>
            <p:cNvPr id="45" name="Freeform 45"/>
            <p:cNvSpPr/>
            <p:nvPr/>
          </p:nvSpPr>
          <p:spPr>
            <a:xfrm>
              <a:off x="0" y="0"/>
              <a:ext cx="1620266" cy="1399032"/>
            </a:xfrm>
            <a:custGeom>
              <a:avLst/>
              <a:gdLst/>
              <a:ahLst/>
              <a:cxnLst/>
              <a:rect l="l" t="t" r="r" b="b"/>
              <a:pathLst>
                <a:path w="1620266" h="1399032">
                  <a:moveTo>
                    <a:pt x="1488948" y="1333373"/>
                  </a:moveTo>
                  <a:cubicBezTo>
                    <a:pt x="1488948" y="908050"/>
                    <a:pt x="886079" y="514858"/>
                    <a:pt x="65659" y="514858"/>
                  </a:cubicBezTo>
                  <a:cubicBezTo>
                    <a:pt x="29337" y="514858"/>
                    <a:pt x="0" y="485521"/>
                    <a:pt x="0" y="449199"/>
                  </a:cubicBezTo>
                  <a:lnTo>
                    <a:pt x="0" y="65659"/>
                  </a:lnTo>
                  <a:lnTo>
                    <a:pt x="65659" y="65659"/>
                  </a:lnTo>
                  <a:lnTo>
                    <a:pt x="65659" y="131318"/>
                  </a:lnTo>
                  <a:lnTo>
                    <a:pt x="65659" y="65659"/>
                  </a:lnTo>
                  <a:lnTo>
                    <a:pt x="65659" y="0"/>
                  </a:lnTo>
                  <a:cubicBezTo>
                    <a:pt x="889889" y="0"/>
                    <a:pt x="1620266" y="398526"/>
                    <a:pt x="1620266" y="949833"/>
                  </a:cubicBezTo>
                  <a:lnTo>
                    <a:pt x="1620266" y="1333373"/>
                  </a:lnTo>
                  <a:cubicBezTo>
                    <a:pt x="1620266" y="1369568"/>
                    <a:pt x="1590929" y="1399032"/>
                    <a:pt x="1554607" y="1399032"/>
                  </a:cubicBezTo>
                  <a:cubicBezTo>
                    <a:pt x="1518285" y="1399032"/>
                    <a:pt x="1488948" y="1369695"/>
                    <a:pt x="1488948" y="1333373"/>
                  </a:cubicBezTo>
                  <a:moveTo>
                    <a:pt x="1620266" y="1333373"/>
                  </a:moveTo>
                  <a:lnTo>
                    <a:pt x="1554607" y="1333373"/>
                  </a:lnTo>
                  <a:lnTo>
                    <a:pt x="1488948" y="1333373"/>
                  </a:lnTo>
                  <a:lnTo>
                    <a:pt x="1488948" y="949833"/>
                  </a:lnTo>
                  <a:lnTo>
                    <a:pt x="1554607" y="949833"/>
                  </a:lnTo>
                  <a:lnTo>
                    <a:pt x="1488948" y="949833"/>
                  </a:lnTo>
                  <a:cubicBezTo>
                    <a:pt x="1488948" y="524510"/>
                    <a:pt x="886079" y="131318"/>
                    <a:pt x="65659" y="131318"/>
                  </a:cubicBezTo>
                  <a:cubicBezTo>
                    <a:pt x="29337" y="131318"/>
                    <a:pt x="0" y="101854"/>
                    <a:pt x="0" y="65659"/>
                  </a:cubicBezTo>
                  <a:cubicBezTo>
                    <a:pt x="0" y="29464"/>
                    <a:pt x="29337" y="0"/>
                    <a:pt x="65659" y="0"/>
                  </a:cubicBezTo>
                  <a:cubicBezTo>
                    <a:pt x="101981" y="0"/>
                    <a:pt x="131318" y="29337"/>
                    <a:pt x="131318" y="65659"/>
                  </a:cubicBezTo>
                  <a:lnTo>
                    <a:pt x="131318" y="449199"/>
                  </a:lnTo>
                  <a:lnTo>
                    <a:pt x="65659" y="449199"/>
                  </a:lnTo>
                  <a:lnTo>
                    <a:pt x="65659" y="383540"/>
                  </a:lnTo>
                  <a:cubicBezTo>
                    <a:pt x="889889" y="383540"/>
                    <a:pt x="1620266" y="782066"/>
                    <a:pt x="1620266" y="1333373"/>
                  </a:cubicBezTo>
                  <a:close/>
                </a:path>
              </a:pathLst>
            </a:custGeom>
            <a:solidFill>
              <a:srgbClr val="4BACC6"/>
            </a:solidFill>
            <a:ln w="12700">
              <a:solidFill>
                <a:srgbClr val="000000"/>
              </a:solidFill>
            </a:ln>
          </p:spPr>
        </p:sp>
        <p:sp>
          <p:nvSpPr>
            <p:cNvPr id="46" name="Freeform 46"/>
            <p:cNvSpPr/>
            <p:nvPr/>
          </p:nvSpPr>
          <p:spPr>
            <a:xfrm>
              <a:off x="0" y="0"/>
              <a:ext cx="1620266" cy="2446834"/>
            </a:xfrm>
            <a:custGeom>
              <a:avLst/>
              <a:gdLst/>
              <a:ahLst/>
              <a:cxnLst/>
              <a:rect l="l" t="t" r="r" b="b"/>
              <a:pathLst>
                <a:path w="1620266" h="2446834">
                  <a:moveTo>
                    <a:pt x="1488948" y="1333373"/>
                  </a:moveTo>
                  <a:cubicBezTo>
                    <a:pt x="1488948" y="908050"/>
                    <a:pt x="886079" y="514858"/>
                    <a:pt x="65659" y="514858"/>
                  </a:cubicBezTo>
                  <a:cubicBezTo>
                    <a:pt x="29337" y="514858"/>
                    <a:pt x="0" y="485521"/>
                    <a:pt x="0" y="449199"/>
                  </a:cubicBezTo>
                  <a:lnTo>
                    <a:pt x="0" y="65659"/>
                  </a:lnTo>
                  <a:lnTo>
                    <a:pt x="65659" y="65659"/>
                  </a:lnTo>
                  <a:lnTo>
                    <a:pt x="65659" y="131318"/>
                  </a:lnTo>
                  <a:lnTo>
                    <a:pt x="65659" y="65659"/>
                  </a:lnTo>
                  <a:lnTo>
                    <a:pt x="65659" y="0"/>
                  </a:lnTo>
                  <a:cubicBezTo>
                    <a:pt x="889889" y="0"/>
                    <a:pt x="1620266" y="398526"/>
                    <a:pt x="1620266" y="949833"/>
                  </a:cubicBezTo>
                  <a:lnTo>
                    <a:pt x="1620266" y="1333373"/>
                  </a:lnTo>
                  <a:lnTo>
                    <a:pt x="1554607" y="1333373"/>
                  </a:lnTo>
                  <a:lnTo>
                    <a:pt x="1620266" y="1333373"/>
                  </a:lnTo>
                  <a:cubicBezTo>
                    <a:pt x="1620266" y="1789811"/>
                    <a:pt x="1110996" y="2152650"/>
                    <a:pt x="447802" y="2254377"/>
                  </a:cubicBezTo>
                  <a:lnTo>
                    <a:pt x="437896" y="2189480"/>
                  </a:lnTo>
                  <a:lnTo>
                    <a:pt x="503555" y="2189480"/>
                  </a:lnTo>
                  <a:lnTo>
                    <a:pt x="503555" y="2381250"/>
                  </a:lnTo>
                  <a:cubicBezTo>
                    <a:pt x="503555" y="2407539"/>
                    <a:pt x="487934" y="2431288"/>
                    <a:pt x="463677" y="2441575"/>
                  </a:cubicBezTo>
                  <a:cubicBezTo>
                    <a:pt x="439420" y="2451862"/>
                    <a:pt x="411480" y="2446782"/>
                    <a:pt x="392557" y="2428748"/>
                  </a:cubicBezTo>
                  <a:lnTo>
                    <a:pt x="20320" y="2073275"/>
                  </a:lnTo>
                  <a:cubicBezTo>
                    <a:pt x="-5334" y="2048764"/>
                    <a:pt x="-6858" y="2008124"/>
                    <a:pt x="17018" y="1981708"/>
                  </a:cubicBezTo>
                  <a:lnTo>
                    <a:pt x="389255" y="1570101"/>
                  </a:lnTo>
                  <a:cubicBezTo>
                    <a:pt x="407416" y="1549908"/>
                    <a:pt x="436245" y="1543050"/>
                    <a:pt x="461518" y="1552829"/>
                  </a:cubicBezTo>
                  <a:cubicBezTo>
                    <a:pt x="486791" y="1562608"/>
                    <a:pt x="503555" y="1586992"/>
                    <a:pt x="503555" y="1614043"/>
                  </a:cubicBezTo>
                  <a:lnTo>
                    <a:pt x="503555" y="1805813"/>
                  </a:lnTo>
                  <a:lnTo>
                    <a:pt x="437896" y="1805813"/>
                  </a:lnTo>
                  <a:lnTo>
                    <a:pt x="427990" y="1740916"/>
                  </a:lnTo>
                  <a:cubicBezTo>
                    <a:pt x="961136" y="1659128"/>
                    <a:pt x="1348740" y="1409700"/>
                    <a:pt x="1457706" y="1118489"/>
                  </a:cubicBezTo>
                  <a:lnTo>
                    <a:pt x="1580642" y="1164463"/>
                  </a:lnTo>
                  <a:cubicBezTo>
                    <a:pt x="1446784" y="1522349"/>
                    <a:pt x="998855" y="1786255"/>
                    <a:pt x="447802" y="1870710"/>
                  </a:cubicBezTo>
                  <a:cubicBezTo>
                    <a:pt x="428879" y="1873631"/>
                    <a:pt x="409575" y="1868043"/>
                    <a:pt x="395097" y="1855597"/>
                  </a:cubicBezTo>
                  <a:cubicBezTo>
                    <a:pt x="380619" y="1843151"/>
                    <a:pt x="372237" y="1824990"/>
                    <a:pt x="372237" y="1805813"/>
                  </a:cubicBezTo>
                  <a:lnTo>
                    <a:pt x="372237" y="1614170"/>
                  </a:lnTo>
                  <a:lnTo>
                    <a:pt x="437896" y="1614170"/>
                  </a:lnTo>
                  <a:lnTo>
                    <a:pt x="486537" y="1658239"/>
                  </a:lnTo>
                  <a:lnTo>
                    <a:pt x="114300" y="2069846"/>
                  </a:lnTo>
                  <a:lnTo>
                    <a:pt x="65659" y="2025777"/>
                  </a:lnTo>
                  <a:lnTo>
                    <a:pt x="110998" y="1978279"/>
                  </a:lnTo>
                  <a:lnTo>
                    <a:pt x="483235" y="2333752"/>
                  </a:lnTo>
                  <a:lnTo>
                    <a:pt x="437896" y="2381250"/>
                  </a:lnTo>
                  <a:lnTo>
                    <a:pt x="372237" y="2381250"/>
                  </a:lnTo>
                  <a:lnTo>
                    <a:pt x="372237" y="2189480"/>
                  </a:lnTo>
                  <a:cubicBezTo>
                    <a:pt x="372237" y="2157095"/>
                    <a:pt x="395859" y="2129536"/>
                    <a:pt x="427990" y="2124583"/>
                  </a:cubicBezTo>
                  <a:cubicBezTo>
                    <a:pt x="1079627" y="2024634"/>
                    <a:pt x="1488948" y="1683258"/>
                    <a:pt x="1488948" y="1333373"/>
                  </a:cubicBezTo>
                  <a:lnTo>
                    <a:pt x="1488948" y="949833"/>
                  </a:lnTo>
                  <a:lnTo>
                    <a:pt x="1554607" y="949833"/>
                  </a:lnTo>
                  <a:lnTo>
                    <a:pt x="1488948" y="949833"/>
                  </a:lnTo>
                  <a:cubicBezTo>
                    <a:pt x="1488948" y="524510"/>
                    <a:pt x="886079" y="131318"/>
                    <a:pt x="65659" y="131318"/>
                  </a:cubicBezTo>
                  <a:cubicBezTo>
                    <a:pt x="29337" y="131318"/>
                    <a:pt x="0" y="101854"/>
                    <a:pt x="0" y="65659"/>
                  </a:cubicBezTo>
                  <a:cubicBezTo>
                    <a:pt x="0" y="29464"/>
                    <a:pt x="29337" y="0"/>
                    <a:pt x="65659" y="0"/>
                  </a:cubicBezTo>
                  <a:cubicBezTo>
                    <a:pt x="101981" y="0"/>
                    <a:pt x="131318" y="29337"/>
                    <a:pt x="131318" y="65659"/>
                  </a:cubicBezTo>
                  <a:lnTo>
                    <a:pt x="131318" y="449199"/>
                  </a:lnTo>
                  <a:lnTo>
                    <a:pt x="65659" y="449199"/>
                  </a:lnTo>
                  <a:lnTo>
                    <a:pt x="65659" y="383540"/>
                  </a:lnTo>
                  <a:cubicBezTo>
                    <a:pt x="889889" y="383540"/>
                    <a:pt x="1620266" y="782066"/>
                    <a:pt x="1620266" y="1333373"/>
                  </a:cubicBezTo>
                  <a:close/>
                </a:path>
              </a:pathLst>
            </a:custGeom>
            <a:solidFill>
              <a:srgbClr val="4BACC6"/>
            </a:solidFill>
            <a:ln w="12700">
              <a:solidFill>
                <a:srgbClr val="000000"/>
              </a:solidFill>
            </a:ln>
          </p:spPr>
        </p:sp>
      </p:grpSp>
      <p:sp>
        <p:nvSpPr>
          <p:cNvPr id="47" name="AutoShape 47"/>
          <p:cNvSpPr/>
          <p:nvPr/>
        </p:nvSpPr>
        <p:spPr>
          <a:xfrm rot="27184">
            <a:off x="5613188" y="2353054"/>
            <a:ext cx="3213815" cy="0"/>
          </a:xfrm>
          <a:prstGeom prst="line">
            <a:avLst/>
          </a:prstGeom>
          <a:ln w="19050" cap="rnd">
            <a:solidFill>
              <a:srgbClr val="F79646"/>
            </a:solidFill>
            <a:prstDash val="solid"/>
            <a:headEnd type="none" w="sm" len="sm"/>
            <a:tailEnd type="triangle" w="lg" len="med"/>
          </a:ln>
        </p:spPr>
      </p:sp>
      <p:sp>
        <p:nvSpPr>
          <p:cNvPr id="48" name="AutoShape 48"/>
          <p:cNvSpPr/>
          <p:nvPr/>
        </p:nvSpPr>
        <p:spPr>
          <a:xfrm rot="56989">
            <a:off x="5538410" y="4590168"/>
            <a:ext cx="1533052" cy="0"/>
          </a:xfrm>
          <a:prstGeom prst="line">
            <a:avLst/>
          </a:prstGeom>
          <a:ln w="19050" cap="rnd">
            <a:solidFill>
              <a:srgbClr val="F79646"/>
            </a:solidFill>
            <a:prstDash val="solid"/>
            <a:headEnd type="none" w="sm" len="sm"/>
            <a:tailEnd type="triangle" w="lg" len="med"/>
          </a:ln>
        </p:spPr>
      </p:sp>
      <p:sp>
        <p:nvSpPr>
          <p:cNvPr id="49" name="AutoShape 49"/>
          <p:cNvSpPr/>
          <p:nvPr/>
        </p:nvSpPr>
        <p:spPr>
          <a:xfrm rot="-5360658">
            <a:off x="5944851" y="3492592"/>
            <a:ext cx="2220711" cy="0"/>
          </a:xfrm>
          <a:prstGeom prst="line">
            <a:avLst/>
          </a:prstGeom>
          <a:ln w="19050" cap="rnd">
            <a:solidFill>
              <a:srgbClr val="F79646"/>
            </a:solidFill>
            <a:prstDash val="solid"/>
            <a:headEnd type="none" w="sm" len="sm"/>
            <a:tailEnd type="triangle" w="lg" len="med"/>
          </a:ln>
        </p:spPr>
      </p:sp>
      <p:sp>
        <p:nvSpPr>
          <p:cNvPr id="50" name="AutoShape 50"/>
          <p:cNvSpPr/>
          <p:nvPr/>
        </p:nvSpPr>
        <p:spPr>
          <a:xfrm rot="10773147">
            <a:off x="5428429" y="8037232"/>
            <a:ext cx="3253556" cy="0"/>
          </a:xfrm>
          <a:prstGeom prst="line">
            <a:avLst/>
          </a:prstGeom>
          <a:ln w="19050" cap="rnd">
            <a:solidFill>
              <a:srgbClr val="F79646"/>
            </a:solidFill>
            <a:prstDash val="solid"/>
            <a:headEnd type="none" w="sm" len="sm"/>
            <a:tailEnd type="triangle" w="lg" len="med"/>
          </a:ln>
        </p:spPr>
      </p:sp>
      <p:sp>
        <p:nvSpPr>
          <p:cNvPr id="51" name="TextBox 51"/>
          <p:cNvSpPr txBox="1"/>
          <p:nvPr/>
        </p:nvSpPr>
        <p:spPr>
          <a:xfrm>
            <a:off x="12159458" y="1560964"/>
            <a:ext cx="1474163" cy="512690"/>
          </a:xfrm>
          <a:prstGeom prst="rect">
            <a:avLst/>
          </a:prstGeom>
        </p:spPr>
        <p:txBody>
          <a:bodyPr lIns="0" tIns="0" rIns="0" bIns="0" rtlCol="0" anchor="t">
            <a:spAutoFit/>
          </a:bodyPr>
          <a:lstStyle/>
          <a:p>
            <a:pPr algn="l">
              <a:lnSpc>
                <a:spcPts val="3842"/>
              </a:lnSpc>
            </a:pPr>
            <a:r>
              <a:rPr lang="en-US" sz="3201">
                <a:solidFill>
                  <a:srgbClr val="FFFFFF"/>
                </a:solidFill>
                <a:latin typeface="Roboto"/>
                <a:ea typeface="Roboto"/>
                <a:cs typeface="Roboto"/>
                <a:sym typeface="Roboto"/>
              </a:rPr>
              <a:t>System</a:t>
            </a:r>
          </a:p>
        </p:txBody>
      </p:sp>
      <p:sp>
        <p:nvSpPr>
          <p:cNvPr id="52" name="AutoShape 52"/>
          <p:cNvSpPr/>
          <p:nvPr/>
        </p:nvSpPr>
        <p:spPr>
          <a:xfrm rot="5395488">
            <a:off x="-1200923" y="5104241"/>
            <a:ext cx="7261296" cy="0"/>
          </a:xfrm>
          <a:prstGeom prst="line">
            <a:avLst/>
          </a:prstGeom>
          <a:ln w="9525" cap="rnd">
            <a:solidFill>
              <a:srgbClr val="F79646"/>
            </a:solidFill>
            <a:prstDash val="solid"/>
            <a:headEnd type="none" w="sm" len="sm"/>
            <a:tailEnd type="none" w="sm" len="sm"/>
          </a:ln>
        </p:spPr>
      </p:sp>
      <p:grpSp>
        <p:nvGrpSpPr>
          <p:cNvPr id="53" name="Group 53"/>
          <p:cNvGrpSpPr/>
          <p:nvPr/>
        </p:nvGrpSpPr>
        <p:grpSpPr>
          <a:xfrm>
            <a:off x="8398819" y="1543180"/>
            <a:ext cx="830856" cy="7206001"/>
            <a:chOff x="0" y="0"/>
            <a:chExt cx="1107808" cy="9608002"/>
          </a:xfrm>
        </p:grpSpPr>
        <p:sp>
          <p:nvSpPr>
            <p:cNvPr id="54" name="Freeform 54"/>
            <p:cNvSpPr/>
            <p:nvPr/>
          </p:nvSpPr>
          <p:spPr>
            <a:xfrm>
              <a:off x="127" y="0"/>
              <a:ext cx="1107694" cy="9608058"/>
            </a:xfrm>
            <a:custGeom>
              <a:avLst/>
              <a:gdLst/>
              <a:ahLst/>
              <a:cxnLst/>
              <a:rect l="l" t="t" r="r" b="b"/>
              <a:pathLst>
                <a:path w="1107694" h="9608058">
                  <a:moveTo>
                    <a:pt x="1082294" y="9608058"/>
                  </a:moveTo>
                  <a:cubicBezTo>
                    <a:pt x="818515" y="9608058"/>
                    <a:pt x="572897" y="9575419"/>
                    <a:pt x="535178" y="9513951"/>
                  </a:cubicBezTo>
                  <a:cubicBezTo>
                    <a:pt x="531114" y="9507347"/>
                    <a:pt x="528447" y="9499600"/>
                    <a:pt x="528447" y="9490837"/>
                  </a:cubicBezTo>
                  <a:lnTo>
                    <a:pt x="528447" y="4895850"/>
                  </a:lnTo>
                  <a:lnTo>
                    <a:pt x="553847" y="4895850"/>
                  </a:lnTo>
                  <a:lnTo>
                    <a:pt x="528447" y="4895850"/>
                  </a:lnTo>
                  <a:cubicBezTo>
                    <a:pt x="528447" y="4898009"/>
                    <a:pt x="529209" y="4899152"/>
                    <a:pt x="529209" y="4899279"/>
                  </a:cubicBezTo>
                  <a:cubicBezTo>
                    <a:pt x="510286" y="4868545"/>
                    <a:pt x="307086" y="4829429"/>
                    <a:pt x="25400" y="4829429"/>
                  </a:cubicBezTo>
                  <a:lnTo>
                    <a:pt x="25400" y="4804029"/>
                  </a:lnTo>
                  <a:lnTo>
                    <a:pt x="25400" y="4778629"/>
                  </a:lnTo>
                  <a:cubicBezTo>
                    <a:pt x="307086" y="4778629"/>
                    <a:pt x="510413" y="4739513"/>
                    <a:pt x="529209" y="4708779"/>
                  </a:cubicBezTo>
                  <a:cubicBezTo>
                    <a:pt x="529209" y="4708906"/>
                    <a:pt x="528447" y="4710176"/>
                    <a:pt x="528447" y="4712208"/>
                  </a:cubicBezTo>
                  <a:lnTo>
                    <a:pt x="553847" y="4712208"/>
                  </a:lnTo>
                  <a:lnTo>
                    <a:pt x="528447" y="4712208"/>
                  </a:lnTo>
                  <a:lnTo>
                    <a:pt x="528447" y="117221"/>
                  </a:lnTo>
                  <a:lnTo>
                    <a:pt x="553847" y="117221"/>
                  </a:lnTo>
                  <a:lnTo>
                    <a:pt x="528447" y="117221"/>
                  </a:lnTo>
                  <a:lnTo>
                    <a:pt x="553847" y="117221"/>
                  </a:lnTo>
                  <a:lnTo>
                    <a:pt x="528447" y="117221"/>
                  </a:lnTo>
                  <a:cubicBezTo>
                    <a:pt x="528447" y="108458"/>
                    <a:pt x="531241" y="100584"/>
                    <a:pt x="535178" y="94107"/>
                  </a:cubicBezTo>
                  <a:cubicBezTo>
                    <a:pt x="572770" y="32639"/>
                    <a:pt x="818515" y="0"/>
                    <a:pt x="1082294" y="0"/>
                  </a:cubicBezTo>
                  <a:cubicBezTo>
                    <a:pt x="1096391" y="0"/>
                    <a:pt x="1107694" y="11430"/>
                    <a:pt x="1107694" y="25400"/>
                  </a:cubicBezTo>
                  <a:lnTo>
                    <a:pt x="1107694" y="9582531"/>
                  </a:lnTo>
                  <a:cubicBezTo>
                    <a:pt x="1107694" y="9596628"/>
                    <a:pt x="1096264" y="9607931"/>
                    <a:pt x="1082294" y="9607931"/>
                  </a:cubicBezTo>
                  <a:moveTo>
                    <a:pt x="1082294" y="9557131"/>
                  </a:moveTo>
                  <a:lnTo>
                    <a:pt x="1082294" y="9582531"/>
                  </a:lnTo>
                  <a:lnTo>
                    <a:pt x="1056894" y="9582531"/>
                  </a:lnTo>
                  <a:lnTo>
                    <a:pt x="1056894" y="25400"/>
                  </a:lnTo>
                  <a:lnTo>
                    <a:pt x="1082294" y="25400"/>
                  </a:lnTo>
                  <a:lnTo>
                    <a:pt x="1082294" y="50800"/>
                  </a:lnTo>
                  <a:cubicBezTo>
                    <a:pt x="800608" y="50800"/>
                    <a:pt x="597281" y="89916"/>
                    <a:pt x="578485" y="120650"/>
                  </a:cubicBezTo>
                  <a:cubicBezTo>
                    <a:pt x="578485" y="120523"/>
                    <a:pt x="579247" y="119253"/>
                    <a:pt x="579247" y="117221"/>
                  </a:cubicBezTo>
                  <a:lnTo>
                    <a:pt x="579247" y="4712208"/>
                  </a:lnTo>
                  <a:cubicBezTo>
                    <a:pt x="579247" y="4720971"/>
                    <a:pt x="576453" y="4728845"/>
                    <a:pt x="572516" y="4735322"/>
                  </a:cubicBezTo>
                  <a:cubicBezTo>
                    <a:pt x="534797" y="4796790"/>
                    <a:pt x="289179" y="4829429"/>
                    <a:pt x="25400" y="4829429"/>
                  </a:cubicBezTo>
                  <a:cubicBezTo>
                    <a:pt x="11303" y="4829429"/>
                    <a:pt x="0" y="4817999"/>
                    <a:pt x="0" y="4804029"/>
                  </a:cubicBezTo>
                  <a:cubicBezTo>
                    <a:pt x="0" y="4790059"/>
                    <a:pt x="11430" y="4778629"/>
                    <a:pt x="25400" y="4778629"/>
                  </a:cubicBezTo>
                  <a:cubicBezTo>
                    <a:pt x="289179" y="4778629"/>
                    <a:pt x="534797" y="4811268"/>
                    <a:pt x="572516" y="4872736"/>
                  </a:cubicBezTo>
                  <a:cubicBezTo>
                    <a:pt x="576580" y="4879340"/>
                    <a:pt x="579247" y="4887087"/>
                    <a:pt x="579247" y="4895850"/>
                  </a:cubicBezTo>
                  <a:lnTo>
                    <a:pt x="579247" y="9490710"/>
                  </a:lnTo>
                  <a:lnTo>
                    <a:pt x="553847" y="9490710"/>
                  </a:lnTo>
                  <a:lnTo>
                    <a:pt x="579247" y="9490710"/>
                  </a:lnTo>
                  <a:cubicBezTo>
                    <a:pt x="579247" y="9488551"/>
                    <a:pt x="578485" y="9487408"/>
                    <a:pt x="578485" y="9487281"/>
                  </a:cubicBezTo>
                  <a:cubicBezTo>
                    <a:pt x="597408" y="9518015"/>
                    <a:pt x="800608" y="9557131"/>
                    <a:pt x="1082294" y="9557131"/>
                  </a:cubicBezTo>
                  <a:close/>
                </a:path>
              </a:pathLst>
            </a:custGeom>
            <a:solidFill>
              <a:srgbClr val="F79646"/>
            </a:solidFill>
            <a:ln w="12700">
              <a:solidFill>
                <a:srgbClr val="000000"/>
              </a:solidFill>
            </a:ln>
          </p:spPr>
        </p:sp>
        <p:sp>
          <p:nvSpPr>
            <p:cNvPr id="55" name="Freeform 55"/>
            <p:cNvSpPr/>
            <p:nvPr/>
          </p:nvSpPr>
          <p:spPr>
            <a:xfrm>
              <a:off x="127" y="0"/>
              <a:ext cx="1082294" cy="9608058"/>
            </a:xfrm>
            <a:custGeom>
              <a:avLst/>
              <a:gdLst/>
              <a:ahLst/>
              <a:cxnLst/>
              <a:rect l="l" t="t" r="r" b="b"/>
              <a:pathLst>
                <a:path w="1082294" h="9608058">
                  <a:moveTo>
                    <a:pt x="1082294" y="9608058"/>
                  </a:moveTo>
                  <a:cubicBezTo>
                    <a:pt x="818515" y="9608058"/>
                    <a:pt x="572897" y="9575419"/>
                    <a:pt x="535178" y="9513951"/>
                  </a:cubicBezTo>
                  <a:cubicBezTo>
                    <a:pt x="531114" y="9507347"/>
                    <a:pt x="528447" y="9499600"/>
                    <a:pt x="528447" y="9490837"/>
                  </a:cubicBezTo>
                  <a:lnTo>
                    <a:pt x="528447" y="4895850"/>
                  </a:lnTo>
                  <a:lnTo>
                    <a:pt x="553847" y="4895850"/>
                  </a:lnTo>
                  <a:lnTo>
                    <a:pt x="528447" y="4895850"/>
                  </a:lnTo>
                  <a:cubicBezTo>
                    <a:pt x="528447" y="4898009"/>
                    <a:pt x="529209" y="4899152"/>
                    <a:pt x="529209" y="4899279"/>
                  </a:cubicBezTo>
                  <a:cubicBezTo>
                    <a:pt x="510286" y="4868545"/>
                    <a:pt x="307086" y="4829429"/>
                    <a:pt x="25400" y="4829429"/>
                  </a:cubicBezTo>
                  <a:lnTo>
                    <a:pt x="25400" y="4804029"/>
                  </a:lnTo>
                  <a:lnTo>
                    <a:pt x="25400" y="4778629"/>
                  </a:lnTo>
                  <a:cubicBezTo>
                    <a:pt x="307086" y="4778629"/>
                    <a:pt x="510413" y="4739513"/>
                    <a:pt x="529209" y="4708779"/>
                  </a:cubicBezTo>
                  <a:cubicBezTo>
                    <a:pt x="529209" y="4708906"/>
                    <a:pt x="528447" y="4710176"/>
                    <a:pt x="528447" y="4712208"/>
                  </a:cubicBezTo>
                  <a:lnTo>
                    <a:pt x="553847" y="4712208"/>
                  </a:lnTo>
                  <a:lnTo>
                    <a:pt x="528447" y="4712208"/>
                  </a:lnTo>
                  <a:lnTo>
                    <a:pt x="528447" y="117221"/>
                  </a:lnTo>
                  <a:lnTo>
                    <a:pt x="553847" y="117221"/>
                  </a:lnTo>
                  <a:lnTo>
                    <a:pt x="528447" y="117221"/>
                  </a:lnTo>
                  <a:lnTo>
                    <a:pt x="553847" y="117221"/>
                  </a:lnTo>
                  <a:lnTo>
                    <a:pt x="528447" y="117221"/>
                  </a:lnTo>
                  <a:cubicBezTo>
                    <a:pt x="528447" y="108458"/>
                    <a:pt x="531241" y="100584"/>
                    <a:pt x="535178" y="94107"/>
                  </a:cubicBezTo>
                  <a:cubicBezTo>
                    <a:pt x="572770" y="32639"/>
                    <a:pt x="818515" y="0"/>
                    <a:pt x="1082294" y="0"/>
                  </a:cubicBezTo>
                  <a:lnTo>
                    <a:pt x="1082294" y="50800"/>
                  </a:lnTo>
                  <a:cubicBezTo>
                    <a:pt x="800608" y="50800"/>
                    <a:pt x="597281" y="89916"/>
                    <a:pt x="578485" y="120650"/>
                  </a:cubicBezTo>
                  <a:cubicBezTo>
                    <a:pt x="578485" y="120523"/>
                    <a:pt x="579247" y="119253"/>
                    <a:pt x="579247" y="117221"/>
                  </a:cubicBezTo>
                  <a:lnTo>
                    <a:pt x="579247" y="4712208"/>
                  </a:lnTo>
                  <a:cubicBezTo>
                    <a:pt x="579247" y="4720971"/>
                    <a:pt x="576453" y="4728845"/>
                    <a:pt x="572516" y="4735322"/>
                  </a:cubicBezTo>
                  <a:cubicBezTo>
                    <a:pt x="534797" y="4796790"/>
                    <a:pt x="289179" y="4829429"/>
                    <a:pt x="25400" y="4829429"/>
                  </a:cubicBezTo>
                  <a:cubicBezTo>
                    <a:pt x="11303" y="4829429"/>
                    <a:pt x="0" y="4817999"/>
                    <a:pt x="0" y="4804029"/>
                  </a:cubicBezTo>
                  <a:cubicBezTo>
                    <a:pt x="0" y="4790059"/>
                    <a:pt x="11430" y="4778629"/>
                    <a:pt x="25400" y="4778629"/>
                  </a:cubicBezTo>
                  <a:cubicBezTo>
                    <a:pt x="289179" y="4778629"/>
                    <a:pt x="534797" y="4811268"/>
                    <a:pt x="572516" y="4872736"/>
                  </a:cubicBezTo>
                  <a:cubicBezTo>
                    <a:pt x="576580" y="4879340"/>
                    <a:pt x="579247" y="4887087"/>
                    <a:pt x="579247" y="4895850"/>
                  </a:cubicBezTo>
                  <a:lnTo>
                    <a:pt x="579247" y="9490710"/>
                  </a:lnTo>
                  <a:lnTo>
                    <a:pt x="553847" y="9490710"/>
                  </a:lnTo>
                  <a:lnTo>
                    <a:pt x="579247" y="9490710"/>
                  </a:lnTo>
                  <a:cubicBezTo>
                    <a:pt x="579247" y="9488551"/>
                    <a:pt x="578485" y="9487408"/>
                    <a:pt x="578485" y="9487281"/>
                  </a:cubicBezTo>
                  <a:cubicBezTo>
                    <a:pt x="597408" y="9518015"/>
                    <a:pt x="800608" y="9557131"/>
                    <a:pt x="1082294" y="9557131"/>
                  </a:cubicBezTo>
                  <a:close/>
                </a:path>
              </a:pathLst>
            </a:custGeom>
            <a:solidFill>
              <a:srgbClr val="F79646"/>
            </a:solidFill>
            <a:ln w="12700">
              <a:solidFill>
                <a:srgbClr val="000000"/>
              </a:solidFill>
            </a:ln>
          </p:spPr>
        </p:sp>
      </p:grpSp>
      <p:grpSp>
        <p:nvGrpSpPr>
          <p:cNvPr id="56" name="Group 56"/>
          <p:cNvGrpSpPr/>
          <p:nvPr/>
        </p:nvGrpSpPr>
        <p:grpSpPr>
          <a:xfrm>
            <a:off x="9521536" y="2346049"/>
            <a:ext cx="2725697" cy="1635418"/>
            <a:chOff x="0" y="0"/>
            <a:chExt cx="3634262" cy="2180557"/>
          </a:xfrm>
        </p:grpSpPr>
        <p:sp>
          <p:nvSpPr>
            <p:cNvPr id="57" name="Freeform 57"/>
            <p:cNvSpPr/>
            <p:nvPr/>
          </p:nvSpPr>
          <p:spPr>
            <a:xfrm>
              <a:off x="0" y="0"/>
              <a:ext cx="3634232" cy="2180590"/>
            </a:xfrm>
            <a:custGeom>
              <a:avLst/>
              <a:gdLst/>
              <a:ahLst/>
              <a:cxnLst/>
              <a:rect l="l" t="t" r="r" b="b"/>
              <a:pathLst>
                <a:path w="3634232" h="2180590">
                  <a:moveTo>
                    <a:pt x="0" y="0"/>
                  </a:moveTo>
                  <a:lnTo>
                    <a:pt x="3634232" y="0"/>
                  </a:lnTo>
                  <a:lnTo>
                    <a:pt x="3634232" y="2180590"/>
                  </a:lnTo>
                  <a:lnTo>
                    <a:pt x="0" y="2180590"/>
                  </a:lnTo>
                  <a:close/>
                </a:path>
              </a:pathLst>
            </a:custGeom>
            <a:solidFill>
              <a:srgbClr val="3EA3F8"/>
            </a:solidFill>
            <a:ln w="12700">
              <a:solidFill>
                <a:srgbClr val="000000"/>
              </a:solidFill>
            </a:ln>
          </p:spPr>
        </p:sp>
      </p:grpSp>
      <p:grpSp>
        <p:nvGrpSpPr>
          <p:cNvPr id="58" name="Group 58"/>
          <p:cNvGrpSpPr/>
          <p:nvPr/>
        </p:nvGrpSpPr>
        <p:grpSpPr>
          <a:xfrm>
            <a:off x="9516771" y="2341284"/>
            <a:ext cx="2735227" cy="1644948"/>
            <a:chOff x="0" y="0"/>
            <a:chExt cx="3646969" cy="2193264"/>
          </a:xfrm>
        </p:grpSpPr>
        <p:sp>
          <p:nvSpPr>
            <p:cNvPr id="59" name="Freeform 59"/>
            <p:cNvSpPr/>
            <p:nvPr/>
          </p:nvSpPr>
          <p:spPr>
            <a:xfrm>
              <a:off x="0" y="0"/>
              <a:ext cx="3646969" cy="2193264"/>
            </a:xfrm>
            <a:custGeom>
              <a:avLst/>
              <a:gdLst/>
              <a:ahLst/>
              <a:cxnLst/>
              <a:rect l="l" t="t" r="r" b="b"/>
              <a:pathLst>
                <a:path w="3646969" h="2193264">
                  <a:moveTo>
                    <a:pt x="0" y="0"/>
                  </a:moveTo>
                  <a:lnTo>
                    <a:pt x="3646969" y="0"/>
                  </a:lnTo>
                  <a:lnTo>
                    <a:pt x="3646969" y="2193264"/>
                  </a:lnTo>
                  <a:lnTo>
                    <a:pt x="0" y="2193264"/>
                  </a:lnTo>
                  <a:close/>
                </a:path>
              </a:pathLst>
            </a:custGeom>
            <a:solidFill>
              <a:srgbClr val="000000">
                <a:alpha val="0"/>
              </a:srgbClr>
            </a:solidFill>
          </p:spPr>
        </p:sp>
        <p:sp>
          <p:nvSpPr>
            <p:cNvPr id="60" name="TextBox 60"/>
            <p:cNvSpPr txBox="1"/>
            <p:nvPr/>
          </p:nvSpPr>
          <p:spPr>
            <a:xfrm>
              <a:off x="0" y="19050"/>
              <a:ext cx="3646969" cy="2174214"/>
            </a:xfrm>
            <a:prstGeom prst="rect">
              <a:avLst/>
            </a:prstGeom>
          </p:spPr>
          <p:txBody>
            <a:bodyPr lIns="0" tIns="0" rIns="0" bIns="0" rtlCol="0" anchor="ctr"/>
            <a:lstStyle/>
            <a:p>
              <a:pPr algn="ctr">
                <a:lnSpc>
                  <a:spcPts val="3133"/>
                </a:lnSpc>
              </a:pPr>
              <a:r>
                <a:rPr lang="en-US" sz="2901">
                  <a:solidFill>
                    <a:srgbClr val="FFFFFF"/>
                  </a:solidFill>
                  <a:latin typeface="Roboto"/>
                  <a:ea typeface="Roboto"/>
                  <a:cs typeface="Roboto"/>
                  <a:sym typeface="Roboto"/>
                </a:rPr>
                <a:t>Object Detection</a:t>
              </a:r>
            </a:p>
          </p:txBody>
        </p:sp>
      </p:grpSp>
      <p:grpSp>
        <p:nvGrpSpPr>
          <p:cNvPr id="61" name="Group 61"/>
          <p:cNvGrpSpPr/>
          <p:nvPr/>
        </p:nvGrpSpPr>
        <p:grpSpPr>
          <a:xfrm>
            <a:off x="12874143" y="2346049"/>
            <a:ext cx="2725697" cy="1635418"/>
            <a:chOff x="0" y="0"/>
            <a:chExt cx="3634262" cy="2180557"/>
          </a:xfrm>
        </p:grpSpPr>
        <p:sp>
          <p:nvSpPr>
            <p:cNvPr id="62" name="Freeform 62"/>
            <p:cNvSpPr/>
            <p:nvPr/>
          </p:nvSpPr>
          <p:spPr>
            <a:xfrm>
              <a:off x="0" y="0"/>
              <a:ext cx="3634232" cy="2180590"/>
            </a:xfrm>
            <a:custGeom>
              <a:avLst/>
              <a:gdLst/>
              <a:ahLst/>
              <a:cxnLst/>
              <a:rect l="l" t="t" r="r" b="b"/>
              <a:pathLst>
                <a:path w="3634232" h="2180590">
                  <a:moveTo>
                    <a:pt x="0" y="0"/>
                  </a:moveTo>
                  <a:lnTo>
                    <a:pt x="3634232" y="0"/>
                  </a:lnTo>
                  <a:lnTo>
                    <a:pt x="3634232" y="2180590"/>
                  </a:lnTo>
                  <a:lnTo>
                    <a:pt x="0" y="2180590"/>
                  </a:lnTo>
                  <a:close/>
                </a:path>
              </a:pathLst>
            </a:custGeom>
            <a:solidFill>
              <a:srgbClr val="3EA3F8"/>
            </a:solidFill>
            <a:ln w="12700">
              <a:solidFill>
                <a:srgbClr val="000000"/>
              </a:solidFill>
            </a:ln>
          </p:spPr>
        </p:sp>
      </p:grpSp>
      <p:grpSp>
        <p:nvGrpSpPr>
          <p:cNvPr id="63" name="Group 63"/>
          <p:cNvGrpSpPr/>
          <p:nvPr/>
        </p:nvGrpSpPr>
        <p:grpSpPr>
          <a:xfrm>
            <a:off x="12869378" y="2341284"/>
            <a:ext cx="2735227" cy="1644948"/>
            <a:chOff x="0" y="0"/>
            <a:chExt cx="3646969" cy="2193264"/>
          </a:xfrm>
        </p:grpSpPr>
        <p:sp>
          <p:nvSpPr>
            <p:cNvPr id="64" name="Freeform 64"/>
            <p:cNvSpPr/>
            <p:nvPr/>
          </p:nvSpPr>
          <p:spPr>
            <a:xfrm>
              <a:off x="0" y="0"/>
              <a:ext cx="3646969" cy="2193264"/>
            </a:xfrm>
            <a:custGeom>
              <a:avLst/>
              <a:gdLst/>
              <a:ahLst/>
              <a:cxnLst/>
              <a:rect l="l" t="t" r="r" b="b"/>
              <a:pathLst>
                <a:path w="3646969" h="2193264">
                  <a:moveTo>
                    <a:pt x="0" y="0"/>
                  </a:moveTo>
                  <a:lnTo>
                    <a:pt x="3646969" y="0"/>
                  </a:lnTo>
                  <a:lnTo>
                    <a:pt x="3646969" y="2193264"/>
                  </a:lnTo>
                  <a:lnTo>
                    <a:pt x="0" y="2193264"/>
                  </a:lnTo>
                  <a:close/>
                </a:path>
              </a:pathLst>
            </a:custGeom>
            <a:solidFill>
              <a:srgbClr val="000000">
                <a:alpha val="0"/>
              </a:srgbClr>
            </a:solidFill>
          </p:spPr>
        </p:sp>
        <p:sp>
          <p:nvSpPr>
            <p:cNvPr id="65" name="TextBox 65"/>
            <p:cNvSpPr txBox="1"/>
            <p:nvPr/>
          </p:nvSpPr>
          <p:spPr>
            <a:xfrm>
              <a:off x="0" y="19050"/>
              <a:ext cx="3646969" cy="2174214"/>
            </a:xfrm>
            <a:prstGeom prst="rect">
              <a:avLst/>
            </a:prstGeom>
          </p:spPr>
          <p:txBody>
            <a:bodyPr lIns="0" tIns="0" rIns="0" bIns="0" rtlCol="0" anchor="ctr"/>
            <a:lstStyle/>
            <a:p>
              <a:pPr algn="ctr">
                <a:lnSpc>
                  <a:spcPts val="3133"/>
                </a:lnSpc>
              </a:pPr>
              <a:r>
                <a:rPr lang="en-US" sz="2901">
                  <a:solidFill>
                    <a:srgbClr val="FFFFFF"/>
                  </a:solidFill>
                  <a:latin typeface="Roboto"/>
                  <a:ea typeface="Roboto"/>
                  <a:cs typeface="Roboto"/>
                  <a:sym typeface="Roboto"/>
                </a:rPr>
                <a:t>Object Extraction</a:t>
              </a:r>
            </a:p>
          </p:txBody>
        </p:sp>
      </p:grpSp>
      <p:grpSp>
        <p:nvGrpSpPr>
          <p:cNvPr id="66" name="Group 66"/>
          <p:cNvGrpSpPr/>
          <p:nvPr/>
        </p:nvGrpSpPr>
        <p:grpSpPr>
          <a:xfrm>
            <a:off x="9521536" y="4608377"/>
            <a:ext cx="2725697" cy="1635418"/>
            <a:chOff x="0" y="0"/>
            <a:chExt cx="3634262" cy="2180557"/>
          </a:xfrm>
        </p:grpSpPr>
        <p:sp>
          <p:nvSpPr>
            <p:cNvPr id="67" name="Freeform 67"/>
            <p:cNvSpPr/>
            <p:nvPr/>
          </p:nvSpPr>
          <p:spPr>
            <a:xfrm>
              <a:off x="0" y="0"/>
              <a:ext cx="3634232" cy="2180590"/>
            </a:xfrm>
            <a:custGeom>
              <a:avLst/>
              <a:gdLst/>
              <a:ahLst/>
              <a:cxnLst/>
              <a:rect l="l" t="t" r="r" b="b"/>
              <a:pathLst>
                <a:path w="3634232" h="2180590">
                  <a:moveTo>
                    <a:pt x="0" y="0"/>
                  </a:moveTo>
                  <a:lnTo>
                    <a:pt x="3634232" y="0"/>
                  </a:lnTo>
                  <a:lnTo>
                    <a:pt x="3634232" y="2180590"/>
                  </a:lnTo>
                  <a:lnTo>
                    <a:pt x="0" y="2180590"/>
                  </a:lnTo>
                  <a:close/>
                </a:path>
              </a:pathLst>
            </a:custGeom>
            <a:solidFill>
              <a:srgbClr val="3EA3F8"/>
            </a:solidFill>
            <a:ln w="12700">
              <a:solidFill>
                <a:srgbClr val="000000"/>
              </a:solidFill>
            </a:ln>
          </p:spPr>
        </p:sp>
      </p:grpSp>
      <p:grpSp>
        <p:nvGrpSpPr>
          <p:cNvPr id="68" name="Group 68"/>
          <p:cNvGrpSpPr/>
          <p:nvPr/>
        </p:nvGrpSpPr>
        <p:grpSpPr>
          <a:xfrm>
            <a:off x="9516771" y="4603612"/>
            <a:ext cx="2735227" cy="1644948"/>
            <a:chOff x="0" y="0"/>
            <a:chExt cx="3646969" cy="2193264"/>
          </a:xfrm>
        </p:grpSpPr>
        <p:sp>
          <p:nvSpPr>
            <p:cNvPr id="69" name="Freeform 69"/>
            <p:cNvSpPr/>
            <p:nvPr/>
          </p:nvSpPr>
          <p:spPr>
            <a:xfrm>
              <a:off x="0" y="0"/>
              <a:ext cx="3646969" cy="2193264"/>
            </a:xfrm>
            <a:custGeom>
              <a:avLst/>
              <a:gdLst/>
              <a:ahLst/>
              <a:cxnLst/>
              <a:rect l="l" t="t" r="r" b="b"/>
              <a:pathLst>
                <a:path w="3646969" h="2193264">
                  <a:moveTo>
                    <a:pt x="0" y="0"/>
                  </a:moveTo>
                  <a:lnTo>
                    <a:pt x="3646969" y="0"/>
                  </a:lnTo>
                  <a:lnTo>
                    <a:pt x="3646969" y="2193264"/>
                  </a:lnTo>
                  <a:lnTo>
                    <a:pt x="0" y="2193264"/>
                  </a:lnTo>
                  <a:close/>
                </a:path>
              </a:pathLst>
            </a:custGeom>
            <a:solidFill>
              <a:srgbClr val="000000">
                <a:alpha val="0"/>
              </a:srgbClr>
            </a:solidFill>
          </p:spPr>
        </p:sp>
        <p:sp>
          <p:nvSpPr>
            <p:cNvPr id="70" name="TextBox 70"/>
            <p:cNvSpPr txBox="1"/>
            <p:nvPr/>
          </p:nvSpPr>
          <p:spPr>
            <a:xfrm>
              <a:off x="0" y="19050"/>
              <a:ext cx="3646969" cy="2174214"/>
            </a:xfrm>
            <a:prstGeom prst="rect">
              <a:avLst/>
            </a:prstGeom>
          </p:spPr>
          <p:txBody>
            <a:bodyPr lIns="0" tIns="0" rIns="0" bIns="0" rtlCol="0" anchor="ctr"/>
            <a:lstStyle/>
            <a:p>
              <a:pPr algn="ctr">
                <a:lnSpc>
                  <a:spcPts val="3133"/>
                </a:lnSpc>
              </a:pPr>
              <a:r>
                <a:rPr lang="en-US" sz="2901">
                  <a:solidFill>
                    <a:srgbClr val="FFFFFF"/>
                  </a:solidFill>
                  <a:latin typeface="Roboto"/>
                  <a:ea typeface="Roboto"/>
                  <a:cs typeface="Roboto"/>
                  <a:sym typeface="Roboto"/>
                </a:rPr>
                <a:t>Object Segmentation</a:t>
              </a:r>
            </a:p>
          </p:txBody>
        </p:sp>
      </p:grpSp>
      <p:grpSp>
        <p:nvGrpSpPr>
          <p:cNvPr id="71" name="Group 71"/>
          <p:cNvGrpSpPr/>
          <p:nvPr/>
        </p:nvGrpSpPr>
        <p:grpSpPr>
          <a:xfrm>
            <a:off x="12874143" y="4608377"/>
            <a:ext cx="2725697" cy="1635418"/>
            <a:chOff x="0" y="0"/>
            <a:chExt cx="3634262" cy="2180557"/>
          </a:xfrm>
        </p:grpSpPr>
        <p:sp>
          <p:nvSpPr>
            <p:cNvPr id="72" name="Freeform 72"/>
            <p:cNvSpPr/>
            <p:nvPr/>
          </p:nvSpPr>
          <p:spPr>
            <a:xfrm>
              <a:off x="0" y="0"/>
              <a:ext cx="3634232" cy="2180590"/>
            </a:xfrm>
            <a:custGeom>
              <a:avLst/>
              <a:gdLst/>
              <a:ahLst/>
              <a:cxnLst/>
              <a:rect l="l" t="t" r="r" b="b"/>
              <a:pathLst>
                <a:path w="3634232" h="2180590">
                  <a:moveTo>
                    <a:pt x="0" y="0"/>
                  </a:moveTo>
                  <a:lnTo>
                    <a:pt x="3634232" y="0"/>
                  </a:lnTo>
                  <a:lnTo>
                    <a:pt x="3634232" y="2180590"/>
                  </a:lnTo>
                  <a:lnTo>
                    <a:pt x="0" y="2180590"/>
                  </a:lnTo>
                  <a:close/>
                </a:path>
              </a:pathLst>
            </a:custGeom>
            <a:solidFill>
              <a:srgbClr val="3EA3F8"/>
            </a:solidFill>
            <a:ln w="12700">
              <a:solidFill>
                <a:srgbClr val="000000"/>
              </a:solidFill>
            </a:ln>
          </p:spPr>
        </p:sp>
      </p:grpSp>
      <p:grpSp>
        <p:nvGrpSpPr>
          <p:cNvPr id="73" name="Group 73"/>
          <p:cNvGrpSpPr/>
          <p:nvPr/>
        </p:nvGrpSpPr>
        <p:grpSpPr>
          <a:xfrm>
            <a:off x="12869378" y="4603612"/>
            <a:ext cx="2735227" cy="1644948"/>
            <a:chOff x="0" y="0"/>
            <a:chExt cx="3646969" cy="2193264"/>
          </a:xfrm>
        </p:grpSpPr>
        <p:sp>
          <p:nvSpPr>
            <p:cNvPr id="74" name="Freeform 74"/>
            <p:cNvSpPr/>
            <p:nvPr/>
          </p:nvSpPr>
          <p:spPr>
            <a:xfrm>
              <a:off x="0" y="0"/>
              <a:ext cx="3646969" cy="2193264"/>
            </a:xfrm>
            <a:custGeom>
              <a:avLst/>
              <a:gdLst/>
              <a:ahLst/>
              <a:cxnLst/>
              <a:rect l="l" t="t" r="r" b="b"/>
              <a:pathLst>
                <a:path w="3646969" h="2193264">
                  <a:moveTo>
                    <a:pt x="0" y="0"/>
                  </a:moveTo>
                  <a:lnTo>
                    <a:pt x="3646969" y="0"/>
                  </a:lnTo>
                  <a:lnTo>
                    <a:pt x="3646969" y="2193264"/>
                  </a:lnTo>
                  <a:lnTo>
                    <a:pt x="0" y="2193264"/>
                  </a:lnTo>
                  <a:close/>
                </a:path>
              </a:pathLst>
            </a:custGeom>
            <a:solidFill>
              <a:srgbClr val="000000">
                <a:alpha val="0"/>
              </a:srgbClr>
            </a:solidFill>
          </p:spPr>
        </p:sp>
        <p:sp>
          <p:nvSpPr>
            <p:cNvPr id="75" name="TextBox 75"/>
            <p:cNvSpPr txBox="1"/>
            <p:nvPr/>
          </p:nvSpPr>
          <p:spPr>
            <a:xfrm>
              <a:off x="0" y="19050"/>
              <a:ext cx="3646969" cy="2174214"/>
            </a:xfrm>
            <a:prstGeom prst="rect">
              <a:avLst/>
            </a:prstGeom>
          </p:spPr>
          <p:txBody>
            <a:bodyPr lIns="0" tIns="0" rIns="0" bIns="0" rtlCol="0" anchor="ctr"/>
            <a:lstStyle/>
            <a:p>
              <a:pPr algn="ctr">
                <a:lnSpc>
                  <a:spcPts val="3133"/>
                </a:lnSpc>
              </a:pPr>
              <a:r>
                <a:rPr lang="en-US" sz="2901">
                  <a:solidFill>
                    <a:srgbClr val="FFFFFF"/>
                  </a:solidFill>
                  <a:latin typeface="Roboto"/>
                  <a:ea typeface="Roboto"/>
                  <a:cs typeface="Roboto"/>
                  <a:sym typeface="Roboto"/>
                </a:rPr>
                <a:t>Object labelling </a:t>
              </a:r>
            </a:p>
          </p:txBody>
        </p:sp>
      </p:grpSp>
      <p:grpSp>
        <p:nvGrpSpPr>
          <p:cNvPr id="76" name="Group 76"/>
          <p:cNvGrpSpPr/>
          <p:nvPr/>
        </p:nvGrpSpPr>
        <p:grpSpPr>
          <a:xfrm>
            <a:off x="9521536" y="6870705"/>
            <a:ext cx="2725697" cy="1635418"/>
            <a:chOff x="0" y="0"/>
            <a:chExt cx="3634262" cy="2180557"/>
          </a:xfrm>
        </p:grpSpPr>
        <p:sp>
          <p:nvSpPr>
            <p:cNvPr id="77" name="Freeform 77"/>
            <p:cNvSpPr/>
            <p:nvPr/>
          </p:nvSpPr>
          <p:spPr>
            <a:xfrm>
              <a:off x="0" y="0"/>
              <a:ext cx="3634232" cy="2180590"/>
            </a:xfrm>
            <a:custGeom>
              <a:avLst/>
              <a:gdLst/>
              <a:ahLst/>
              <a:cxnLst/>
              <a:rect l="l" t="t" r="r" b="b"/>
              <a:pathLst>
                <a:path w="3634232" h="2180590">
                  <a:moveTo>
                    <a:pt x="0" y="0"/>
                  </a:moveTo>
                  <a:lnTo>
                    <a:pt x="3634232" y="0"/>
                  </a:lnTo>
                  <a:lnTo>
                    <a:pt x="3634232" y="2180590"/>
                  </a:lnTo>
                  <a:lnTo>
                    <a:pt x="0" y="2180590"/>
                  </a:lnTo>
                  <a:close/>
                </a:path>
              </a:pathLst>
            </a:custGeom>
            <a:solidFill>
              <a:srgbClr val="3EA3F8"/>
            </a:solidFill>
            <a:ln w="12700">
              <a:solidFill>
                <a:srgbClr val="000000"/>
              </a:solidFill>
            </a:ln>
          </p:spPr>
        </p:sp>
      </p:grpSp>
      <p:grpSp>
        <p:nvGrpSpPr>
          <p:cNvPr id="78" name="Group 78"/>
          <p:cNvGrpSpPr/>
          <p:nvPr/>
        </p:nvGrpSpPr>
        <p:grpSpPr>
          <a:xfrm>
            <a:off x="9516771" y="6865941"/>
            <a:ext cx="2735227" cy="1644948"/>
            <a:chOff x="0" y="0"/>
            <a:chExt cx="3646969" cy="2193264"/>
          </a:xfrm>
        </p:grpSpPr>
        <p:sp>
          <p:nvSpPr>
            <p:cNvPr id="79" name="Freeform 79"/>
            <p:cNvSpPr/>
            <p:nvPr/>
          </p:nvSpPr>
          <p:spPr>
            <a:xfrm>
              <a:off x="0" y="0"/>
              <a:ext cx="3646969" cy="2193264"/>
            </a:xfrm>
            <a:custGeom>
              <a:avLst/>
              <a:gdLst/>
              <a:ahLst/>
              <a:cxnLst/>
              <a:rect l="l" t="t" r="r" b="b"/>
              <a:pathLst>
                <a:path w="3646969" h="2193264">
                  <a:moveTo>
                    <a:pt x="0" y="0"/>
                  </a:moveTo>
                  <a:lnTo>
                    <a:pt x="3646969" y="0"/>
                  </a:lnTo>
                  <a:lnTo>
                    <a:pt x="3646969" y="2193264"/>
                  </a:lnTo>
                  <a:lnTo>
                    <a:pt x="0" y="2193264"/>
                  </a:lnTo>
                  <a:close/>
                </a:path>
              </a:pathLst>
            </a:custGeom>
            <a:solidFill>
              <a:srgbClr val="000000">
                <a:alpha val="0"/>
              </a:srgbClr>
            </a:solidFill>
          </p:spPr>
        </p:sp>
        <p:sp>
          <p:nvSpPr>
            <p:cNvPr id="80" name="TextBox 80"/>
            <p:cNvSpPr txBox="1"/>
            <p:nvPr/>
          </p:nvSpPr>
          <p:spPr>
            <a:xfrm>
              <a:off x="0" y="19050"/>
              <a:ext cx="3646969" cy="2174214"/>
            </a:xfrm>
            <a:prstGeom prst="rect">
              <a:avLst/>
            </a:prstGeom>
          </p:spPr>
          <p:txBody>
            <a:bodyPr lIns="0" tIns="0" rIns="0" bIns="0" rtlCol="0" anchor="ctr"/>
            <a:lstStyle/>
            <a:p>
              <a:pPr algn="ctr">
                <a:lnSpc>
                  <a:spcPts val="3133"/>
                </a:lnSpc>
              </a:pPr>
              <a:r>
                <a:rPr lang="en-US" sz="2901">
                  <a:solidFill>
                    <a:srgbClr val="FFFFFF"/>
                  </a:solidFill>
                  <a:latin typeface="Roboto"/>
                  <a:ea typeface="Roboto"/>
                  <a:cs typeface="Roboto"/>
                  <a:sym typeface="Roboto"/>
                </a:rPr>
                <a:t>Volume Estimation</a:t>
              </a:r>
            </a:p>
          </p:txBody>
        </p:sp>
      </p:grpSp>
      <p:grpSp>
        <p:nvGrpSpPr>
          <p:cNvPr id="81" name="Group 81"/>
          <p:cNvGrpSpPr/>
          <p:nvPr/>
        </p:nvGrpSpPr>
        <p:grpSpPr>
          <a:xfrm>
            <a:off x="13493067" y="6871513"/>
            <a:ext cx="2725697" cy="1635418"/>
            <a:chOff x="0" y="0"/>
            <a:chExt cx="3634262" cy="2180557"/>
          </a:xfrm>
        </p:grpSpPr>
        <p:sp>
          <p:nvSpPr>
            <p:cNvPr id="82" name="Freeform 82"/>
            <p:cNvSpPr/>
            <p:nvPr/>
          </p:nvSpPr>
          <p:spPr>
            <a:xfrm>
              <a:off x="0" y="0"/>
              <a:ext cx="3634232" cy="2180590"/>
            </a:xfrm>
            <a:custGeom>
              <a:avLst/>
              <a:gdLst/>
              <a:ahLst/>
              <a:cxnLst/>
              <a:rect l="l" t="t" r="r" b="b"/>
              <a:pathLst>
                <a:path w="3634232" h="2180590">
                  <a:moveTo>
                    <a:pt x="0" y="0"/>
                  </a:moveTo>
                  <a:lnTo>
                    <a:pt x="3634232" y="0"/>
                  </a:lnTo>
                  <a:lnTo>
                    <a:pt x="3634232" y="2180590"/>
                  </a:lnTo>
                  <a:lnTo>
                    <a:pt x="0" y="2180590"/>
                  </a:lnTo>
                  <a:close/>
                </a:path>
              </a:pathLst>
            </a:custGeom>
            <a:solidFill>
              <a:srgbClr val="3EA3F8"/>
            </a:solidFill>
            <a:ln w="12700">
              <a:solidFill>
                <a:srgbClr val="000000"/>
              </a:solidFill>
            </a:ln>
          </p:spPr>
        </p:sp>
      </p:grpSp>
      <p:grpSp>
        <p:nvGrpSpPr>
          <p:cNvPr id="83" name="Group 83"/>
          <p:cNvGrpSpPr/>
          <p:nvPr/>
        </p:nvGrpSpPr>
        <p:grpSpPr>
          <a:xfrm>
            <a:off x="13488302" y="6866748"/>
            <a:ext cx="2735227" cy="1644948"/>
            <a:chOff x="0" y="0"/>
            <a:chExt cx="3646969" cy="2193264"/>
          </a:xfrm>
        </p:grpSpPr>
        <p:sp>
          <p:nvSpPr>
            <p:cNvPr id="84" name="Freeform 84"/>
            <p:cNvSpPr/>
            <p:nvPr/>
          </p:nvSpPr>
          <p:spPr>
            <a:xfrm>
              <a:off x="0" y="0"/>
              <a:ext cx="3646969" cy="2193264"/>
            </a:xfrm>
            <a:custGeom>
              <a:avLst/>
              <a:gdLst/>
              <a:ahLst/>
              <a:cxnLst/>
              <a:rect l="l" t="t" r="r" b="b"/>
              <a:pathLst>
                <a:path w="3646969" h="2193264">
                  <a:moveTo>
                    <a:pt x="0" y="0"/>
                  </a:moveTo>
                  <a:lnTo>
                    <a:pt x="3646969" y="0"/>
                  </a:lnTo>
                  <a:lnTo>
                    <a:pt x="3646969" y="2193264"/>
                  </a:lnTo>
                  <a:lnTo>
                    <a:pt x="0" y="2193264"/>
                  </a:lnTo>
                  <a:close/>
                </a:path>
              </a:pathLst>
            </a:custGeom>
            <a:solidFill>
              <a:srgbClr val="000000">
                <a:alpha val="0"/>
              </a:srgbClr>
            </a:solidFill>
          </p:spPr>
        </p:sp>
        <p:sp>
          <p:nvSpPr>
            <p:cNvPr id="85" name="TextBox 85"/>
            <p:cNvSpPr txBox="1"/>
            <p:nvPr/>
          </p:nvSpPr>
          <p:spPr>
            <a:xfrm>
              <a:off x="0" y="19050"/>
              <a:ext cx="3646969" cy="2174214"/>
            </a:xfrm>
            <a:prstGeom prst="rect">
              <a:avLst/>
            </a:prstGeom>
          </p:spPr>
          <p:txBody>
            <a:bodyPr lIns="0" tIns="0" rIns="0" bIns="0" rtlCol="0" anchor="ctr"/>
            <a:lstStyle/>
            <a:p>
              <a:pPr algn="ctr">
                <a:lnSpc>
                  <a:spcPts val="3133"/>
                </a:lnSpc>
              </a:pPr>
              <a:r>
                <a:rPr lang="en-US" sz="2901">
                  <a:solidFill>
                    <a:srgbClr val="FFFFFF"/>
                  </a:solidFill>
                  <a:latin typeface="Roboto"/>
                  <a:ea typeface="Roboto"/>
                  <a:cs typeface="Roboto"/>
                  <a:sym typeface="Roboto"/>
                </a:rPr>
                <a:t>Calorie Estimation</a:t>
              </a:r>
            </a:p>
          </p:txBody>
        </p:sp>
      </p:grpSp>
      <p:sp>
        <p:nvSpPr>
          <p:cNvPr id="86" name="AutoShape 86"/>
          <p:cNvSpPr/>
          <p:nvPr/>
        </p:nvSpPr>
        <p:spPr>
          <a:xfrm rot="10772016">
            <a:off x="5704980" y="6306982"/>
            <a:ext cx="3122025" cy="0"/>
          </a:xfrm>
          <a:prstGeom prst="line">
            <a:avLst/>
          </a:prstGeom>
          <a:ln w="19050" cap="rnd">
            <a:solidFill>
              <a:srgbClr val="F79646"/>
            </a:solidFill>
            <a:prstDash val="solid"/>
            <a:headEnd type="none" w="sm" len="sm"/>
            <a:tailEnd type="triangle" w="lg" len="med"/>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83489" y="-124040"/>
            <a:ext cx="18126575" cy="1822508"/>
            <a:chOff x="0" y="0"/>
            <a:chExt cx="24168767" cy="2430011"/>
          </a:xfrm>
        </p:grpSpPr>
        <p:sp>
          <p:nvSpPr>
            <p:cNvPr id="4" name="Freeform 4"/>
            <p:cNvSpPr/>
            <p:nvPr/>
          </p:nvSpPr>
          <p:spPr>
            <a:xfrm>
              <a:off x="0" y="0"/>
              <a:ext cx="24168736" cy="2430018"/>
            </a:xfrm>
            <a:custGeom>
              <a:avLst/>
              <a:gdLst/>
              <a:ahLst/>
              <a:cxnLst/>
              <a:rect l="l" t="t" r="r" b="b"/>
              <a:pathLst>
                <a:path w="24168736" h="2430018">
                  <a:moveTo>
                    <a:pt x="0" y="0"/>
                  </a:moveTo>
                  <a:lnTo>
                    <a:pt x="24168736" y="0"/>
                  </a:lnTo>
                  <a:lnTo>
                    <a:pt x="24168736" y="2430018"/>
                  </a:lnTo>
                  <a:lnTo>
                    <a:pt x="0" y="2430018"/>
                  </a:lnTo>
                  <a:lnTo>
                    <a:pt x="0" y="0"/>
                  </a:lnTo>
                  <a:close/>
                </a:path>
              </a:pathLst>
            </a:custGeom>
            <a:blipFill>
              <a:blip r:embed="rId3"/>
              <a:stretch>
                <a:fillRect/>
              </a:stretch>
            </a:blipFill>
          </p:spPr>
        </p:sp>
      </p:grpSp>
      <p:grpSp>
        <p:nvGrpSpPr>
          <p:cNvPr id="5" name="Group 5"/>
          <p:cNvGrpSpPr/>
          <p:nvPr/>
        </p:nvGrpSpPr>
        <p:grpSpPr>
          <a:xfrm rot="-10800000">
            <a:off x="0" y="0"/>
            <a:ext cx="1117632" cy="1126646"/>
            <a:chOff x="0" y="0"/>
            <a:chExt cx="1490176" cy="1502194"/>
          </a:xfrm>
        </p:grpSpPr>
        <p:sp>
          <p:nvSpPr>
            <p:cNvPr id="6" name="Freeform 6"/>
            <p:cNvSpPr/>
            <p:nvPr/>
          </p:nvSpPr>
          <p:spPr>
            <a:xfrm>
              <a:off x="0" y="0"/>
              <a:ext cx="1490218" cy="1502156"/>
            </a:xfrm>
            <a:custGeom>
              <a:avLst/>
              <a:gdLst/>
              <a:ahLst/>
              <a:cxnLst/>
              <a:rect l="l" t="t" r="r" b="b"/>
              <a:pathLst>
                <a:path w="1490218" h="1502156">
                  <a:moveTo>
                    <a:pt x="0" y="0"/>
                  </a:moveTo>
                  <a:lnTo>
                    <a:pt x="1490218" y="0"/>
                  </a:lnTo>
                  <a:lnTo>
                    <a:pt x="1490218" y="1502156"/>
                  </a:lnTo>
                  <a:lnTo>
                    <a:pt x="0" y="1502156"/>
                  </a:lnTo>
                  <a:lnTo>
                    <a:pt x="0" y="0"/>
                  </a:lnTo>
                  <a:close/>
                </a:path>
              </a:pathLst>
            </a:custGeom>
            <a:blipFill>
              <a:blip r:embed="rId4"/>
              <a:stretch>
                <a:fillRect r="2" b="-2"/>
              </a:stretch>
            </a:blipFill>
          </p:spPr>
        </p:sp>
      </p:grpSp>
      <p:grpSp>
        <p:nvGrpSpPr>
          <p:cNvPr id="7" name="Group 7"/>
          <p:cNvGrpSpPr/>
          <p:nvPr/>
        </p:nvGrpSpPr>
        <p:grpSpPr>
          <a:xfrm>
            <a:off x="17169137" y="9167968"/>
            <a:ext cx="1117632" cy="1126646"/>
            <a:chOff x="0" y="0"/>
            <a:chExt cx="1490176" cy="1502194"/>
          </a:xfrm>
        </p:grpSpPr>
        <p:sp>
          <p:nvSpPr>
            <p:cNvPr id="8" name="Freeform 8"/>
            <p:cNvSpPr/>
            <p:nvPr/>
          </p:nvSpPr>
          <p:spPr>
            <a:xfrm>
              <a:off x="0" y="0"/>
              <a:ext cx="1490218" cy="1502156"/>
            </a:xfrm>
            <a:custGeom>
              <a:avLst/>
              <a:gdLst/>
              <a:ahLst/>
              <a:cxnLst/>
              <a:rect l="l" t="t" r="r" b="b"/>
              <a:pathLst>
                <a:path w="1490218" h="1502156">
                  <a:moveTo>
                    <a:pt x="0" y="0"/>
                  </a:moveTo>
                  <a:lnTo>
                    <a:pt x="1490218" y="0"/>
                  </a:lnTo>
                  <a:lnTo>
                    <a:pt x="1490218" y="1502156"/>
                  </a:lnTo>
                  <a:lnTo>
                    <a:pt x="0" y="1502156"/>
                  </a:lnTo>
                  <a:lnTo>
                    <a:pt x="0" y="0"/>
                  </a:lnTo>
                  <a:close/>
                </a:path>
              </a:pathLst>
            </a:custGeom>
            <a:blipFill>
              <a:blip r:embed="rId4"/>
              <a:stretch>
                <a:fillRect r="2" b="-2"/>
              </a:stretch>
            </a:blipFill>
          </p:spPr>
        </p:sp>
      </p:grpSp>
      <p:grpSp>
        <p:nvGrpSpPr>
          <p:cNvPr id="9" name="Group 9"/>
          <p:cNvGrpSpPr/>
          <p:nvPr/>
        </p:nvGrpSpPr>
        <p:grpSpPr>
          <a:xfrm>
            <a:off x="-12707" y="446"/>
            <a:ext cx="18296737" cy="10291914"/>
            <a:chOff x="0" y="0"/>
            <a:chExt cx="24395649" cy="13722552"/>
          </a:xfrm>
        </p:grpSpPr>
        <p:sp>
          <p:nvSpPr>
            <p:cNvPr id="10" name="Freeform 10"/>
            <p:cNvSpPr/>
            <p:nvPr/>
          </p:nvSpPr>
          <p:spPr>
            <a:xfrm>
              <a:off x="0" y="0"/>
              <a:ext cx="24395685" cy="13722604"/>
            </a:xfrm>
            <a:custGeom>
              <a:avLst/>
              <a:gdLst/>
              <a:ahLst/>
              <a:cxnLst/>
              <a:rect l="l" t="t" r="r" b="b"/>
              <a:pathLst>
                <a:path w="24395685" h="13722604">
                  <a:moveTo>
                    <a:pt x="0" y="0"/>
                  </a:moveTo>
                  <a:lnTo>
                    <a:pt x="24395685" y="0"/>
                  </a:lnTo>
                  <a:lnTo>
                    <a:pt x="24395685" y="13722604"/>
                  </a:lnTo>
                  <a:lnTo>
                    <a:pt x="0" y="13722604"/>
                  </a:lnTo>
                  <a:lnTo>
                    <a:pt x="0" y="0"/>
                  </a:lnTo>
                  <a:close/>
                </a:path>
              </a:pathLst>
            </a:custGeom>
            <a:blipFill>
              <a:blip r:embed="rId5"/>
              <a:stretch>
                <a:fillRect/>
              </a:stretch>
            </a:blipFill>
          </p:spPr>
        </p:sp>
      </p:grpSp>
      <p:grpSp>
        <p:nvGrpSpPr>
          <p:cNvPr id="11" name="Group 11"/>
          <p:cNvGrpSpPr/>
          <p:nvPr/>
        </p:nvGrpSpPr>
        <p:grpSpPr>
          <a:xfrm rot="-10800000">
            <a:off x="99132" y="9375495"/>
            <a:ext cx="18126575" cy="1822508"/>
            <a:chOff x="0" y="0"/>
            <a:chExt cx="24168767" cy="2430011"/>
          </a:xfrm>
        </p:grpSpPr>
        <p:sp>
          <p:nvSpPr>
            <p:cNvPr id="12" name="Freeform 12"/>
            <p:cNvSpPr/>
            <p:nvPr/>
          </p:nvSpPr>
          <p:spPr>
            <a:xfrm>
              <a:off x="0" y="0"/>
              <a:ext cx="24168736" cy="2430018"/>
            </a:xfrm>
            <a:custGeom>
              <a:avLst/>
              <a:gdLst/>
              <a:ahLst/>
              <a:cxnLst/>
              <a:rect l="l" t="t" r="r" b="b"/>
              <a:pathLst>
                <a:path w="24168736" h="2430018">
                  <a:moveTo>
                    <a:pt x="0" y="0"/>
                  </a:moveTo>
                  <a:lnTo>
                    <a:pt x="24168736" y="0"/>
                  </a:lnTo>
                  <a:lnTo>
                    <a:pt x="24168736" y="2430018"/>
                  </a:lnTo>
                  <a:lnTo>
                    <a:pt x="0" y="2430018"/>
                  </a:lnTo>
                  <a:lnTo>
                    <a:pt x="0" y="0"/>
                  </a:lnTo>
                  <a:close/>
                </a:path>
              </a:pathLst>
            </a:custGeom>
            <a:blipFill>
              <a:blip r:embed="rId3"/>
              <a:stretch>
                <a:fillRect/>
              </a:stretch>
            </a:blipFill>
          </p:spPr>
        </p:sp>
      </p:grpSp>
      <p:grpSp>
        <p:nvGrpSpPr>
          <p:cNvPr id="13" name="Group 13"/>
          <p:cNvGrpSpPr/>
          <p:nvPr/>
        </p:nvGrpSpPr>
        <p:grpSpPr>
          <a:xfrm>
            <a:off x="894812" y="247085"/>
            <a:ext cx="16466348" cy="1203778"/>
            <a:chOff x="0" y="0"/>
            <a:chExt cx="21955131" cy="1605037"/>
          </a:xfrm>
        </p:grpSpPr>
        <p:sp>
          <p:nvSpPr>
            <p:cNvPr id="14" name="Freeform 14"/>
            <p:cNvSpPr/>
            <p:nvPr/>
          </p:nvSpPr>
          <p:spPr>
            <a:xfrm>
              <a:off x="0" y="0"/>
              <a:ext cx="21955131" cy="1605037"/>
            </a:xfrm>
            <a:custGeom>
              <a:avLst/>
              <a:gdLst/>
              <a:ahLst/>
              <a:cxnLst/>
              <a:rect l="l" t="t" r="r" b="b"/>
              <a:pathLst>
                <a:path w="21955131" h="1605037">
                  <a:moveTo>
                    <a:pt x="0" y="0"/>
                  </a:moveTo>
                  <a:lnTo>
                    <a:pt x="21955131" y="0"/>
                  </a:lnTo>
                  <a:lnTo>
                    <a:pt x="21955131" y="1605037"/>
                  </a:lnTo>
                  <a:lnTo>
                    <a:pt x="0" y="1605037"/>
                  </a:lnTo>
                  <a:close/>
                </a:path>
              </a:pathLst>
            </a:custGeom>
            <a:solidFill>
              <a:srgbClr val="000000">
                <a:alpha val="0"/>
              </a:srgbClr>
            </a:solidFill>
          </p:spPr>
        </p:sp>
        <p:sp>
          <p:nvSpPr>
            <p:cNvPr id="15" name="TextBox 15"/>
            <p:cNvSpPr txBox="1"/>
            <p:nvPr/>
          </p:nvSpPr>
          <p:spPr>
            <a:xfrm>
              <a:off x="0" y="-9525"/>
              <a:ext cx="21955131" cy="1614562"/>
            </a:xfrm>
            <a:prstGeom prst="rect">
              <a:avLst/>
            </a:prstGeom>
          </p:spPr>
          <p:txBody>
            <a:bodyPr lIns="0" tIns="0" rIns="0" bIns="0" rtlCol="0" anchor="ctr"/>
            <a:lstStyle/>
            <a:p>
              <a:pPr algn="ctr">
                <a:lnSpc>
                  <a:spcPts val="8644"/>
                </a:lnSpc>
              </a:pPr>
              <a:r>
                <a:rPr lang="en-US" sz="7203" spc="300">
                  <a:solidFill>
                    <a:srgbClr val="FFFFFF"/>
                  </a:solidFill>
                  <a:latin typeface="Georgia"/>
                  <a:ea typeface="Georgia"/>
                  <a:cs typeface="Georgia"/>
                  <a:sym typeface="Georgia"/>
                </a:rPr>
                <a:t>UML - Class diagrams</a:t>
              </a:r>
            </a:p>
          </p:txBody>
        </p:sp>
      </p:grpSp>
      <p:grpSp>
        <p:nvGrpSpPr>
          <p:cNvPr id="16" name="Group 16"/>
          <p:cNvGrpSpPr/>
          <p:nvPr/>
        </p:nvGrpSpPr>
        <p:grpSpPr>
          <a:xfrm>
            <a:off x="17361160" y="9641394"/>
            <a:ext cx="1008637" cy="547973"/>
            <a:chOff x="0" y="0"/>
            <a:chExt cx="1344850" cy="730631"/>
          </a:xfrm>
        </p:grpSpPr>
        <p:sp>
          <p:nvSpPr>
            <p:cNvPr id="17" name="Freeform 17"/>
            <p:cNvSpPr/>
            <p:nvPr/>
          </p:nvSpPr>
          <p:spPr>
            <a:xfrm>
              <a:off x="0" y="0"/>
              <a:ext cx="1344850" cy="730631"/>
            </a:xfrm>
            <a:custGeom>
              <a:avLst/>
              <a:gdLst/>
              <a:ahLst/>
              <a:cxnLst/>
              <a:rect l="l" t="t" r="r" b="b"/>
              <a:pathLst>
                <a:path w="1344850" h="730631">
                  <a:moveTo>
                    <a:pt x="0" y="0"/>
                  </a:moveTo>
                  <a:lnTo>
                    <a:pt x="1344850" y="0"/>
                  </a:lnTo>
                  <a:lnTo>
                    <a:pt x="1344850" y="730631"/>
                  </a:lnTo>
                  <a:lnTo>
                    <a:pt x="0" y="730631"/>
                  </a:lnTo>
                  <a:close/>
                </a:path>
              </a:pathLst>
            </a:custGeom>
            <a:solidFill>
              <a:srgbClr val="000000">
                <a:alpha val="0"/>
              </a:srgbClr>
            </a:solidFill>
          </p:spPr>
        </p:sp>
        <p:sp>
          <p:nvSpPr>
            <p:cNvPr id="18" name="TextBox 18"/>
            <p:cNvSpPr txBox="1"/>
            <p:nvPr/>
          </p:nvSpPr>
          <p:spPr>
            <a:xfrm>
              <a:off x="0" y="0"/>
              <a:ext cx="1344850" cy="730631"/>
            </a:xfrm>
            <a:prstGeom prst="rect">
              <a:avLst/>
            </a:prstGeom>
          </p:spPr>
          <p:txBody>
            <a:bodyPr lIns="0" tIns="0" rIns="0" bIns="0" rtlCol="0" anchor="ctr"/>
            <a:lstStyle/>
            <a:p>
              <a:pPr algn="ctr">
                <a:lnSpc>
                  <a:spcPts val="4322"/>
                </a:lnSpc>
              </a:pPr>
              <a:r>
                <a:rPr lang="en-US" sz="3601">
                  <a:solidFill>
                    <a:srgbClr val="FFFFFF"/>
                  </a:solidFill>
                  <a:latin typeface="Bebas Neue"/>
                  <a:ea typeface="Bebas Neue"/>
                  <a:cs typeface="Bebas Neue"/>
                  <a:sym typeface="Bebas Neue"/>
                </a:rPr>
                <a:t>14</a:t>
              </a:r>
            </a:p>
          </p:txBody>
        </p:sp>
      </p:grpSp>
      <p:grpSp>
        <p:nvGrpSpPr>
          <p:cNvPr id="19" name="Group 19"/>
          <p:cNvGrpSpPr/>
          <p:nvPr/>
        </p:nvGrpSpPr>
        <p:grpSpPr>
          <a:xfrm>
            <a:off x="1168200" y="3653243"/>
            <a:ext cx="2342937" cy="1827569"/>
            <a:chOff x="0" y="0"/>
            <a:chExt cx="3123916" cy="2436758"/>
          </a:xfrm>
        </p:grpSpPr>
        <p:sp>
          <p:nvSpPr>
            <p:cNvPr id="20" name="Freeform 20"/>
            <p:cNvSpPr/>
            <p:nvPr/>
          </p:nvSpPr>
          <p:spPr>
            <a:xfrm>
              <a:off x="65659" y="65659"/>
              <a:ext cx="2992628" cy="2305431"/>
            </a:xfrm>
            <a:custGeom>
              <a:avLst/>
              <a:gdLst/>
              <a:ahLst/>
              <a:cxnLst/>
              <a:rect l="l" t="t" r="r" b="b"/>
              <a:pathLst>
                <a:path w="2992628" h="2305431">
                  <a:moveTo>
                    <a:pt x="0" y="1152779"/>
                  </a:moveTo>
                  <a:cubicBezTo>
                    <a:pt x="0" y="516128"/>
                    <a:pt x="669925" y="0"/>
                    <a:pt x="1496314" y="0"/>
                  </a:cubicBezTo>
                  <a:cubicBezTo>
                    <a:pt x="2322703" y="0"/>
                    <a:pt x="2992628" y="516128"/>
                    <a:pt x="2992628" y="1152779"/>
                  </a:cubicBezTo>
                  <a:cubicBezTo>
                    <a:pt x="2992628" y="1789430"/>
                    <a:pt x="2322703" y="2305431"/>
                    <a:pt x="1496314" y="2305431"/>
                  </a:cubicBezTo>
                  <a:cubicBezTo>
                    <a:pt x="669925" y="2305431"/>
                    <a:pt x="0" y="1789303"/>
                    <a:pt x="0" y="1152779"/>
                  </a:cubicBezTo>
                  <a:close/>
                </a:path>
              </a:pathLst>
            </a:custGeom>
            <a:solidFill>
              <a:srgbClr val="FFFFFF">
                <a:alpha val="784"/>
              </a:srgbClr>
            </a:solidFill>
            <a:ln w="12700">
              <a:solidFill>
                <a:srgbClr val="000000"/>
              </a:solidFill>
            </a:ln>
          </p:spPr>
        </p:sp>
        <p:sp>
          <p:nvSpPr>
            <p:cNvPr id="21" name="Freeform 21"/>
            <p:cNvSpPr/>
            <p:nvPr/>
          </p:nvSpPr>
          <p:spPr>
            <a:xfrm>
              <a:off x="0" y="0"/>
              <a:ext cx="3123946" cy="2436876"/>
            </a:xfrm>
            <a:custGeom>
              <a:avLst/>
              <a:gdLst/>
              <a:ahLst/>
              <a:cxnLst/>
              <a:rect l="l" t="t" r="r" b="b"/>
              <a:pathLst>
                <a:path w="3123946" h="2436876">
                  <a:moveTo>
                    <a:pt x="0" y="1218438"/>
                  </a:moveTo>
                  <a:cubicBezTo>
                    <a:pt x="0" y="530606"/>
                    <a:pt x="716280" y="0"/>
                    <a:pt x="1561973" y="0"/>
                  </a:cubicBezTo>
                  <a:cubicBezTo>
                    <a:pt x="2407666" y="0"/>
                    <a:pt x="3123946" y="530606"/>
                    <a:pt x="3123946" y="1218438"/>
                  </a:cubicBezTo>
                  <a:lnTo>
                    <a:pt x="3058287" y="1218438"/>
                  </a:lnTo>
                  <a:lnTo>
                    <a:pt x="3123946" y="1218438"/>
                  </a:lnTo>
                  <a:cubicBezTo>
                    <a:pt x="3123946" y="1906270"/>
                    <a:pt x="2407666" y="2436876"/>
                    <a:pt x="1561973" y="2436876"/>
                  </a:cubicBezTo>
                  <a:lnTo>
                    <a:pt x="1561973" y="2371090"/>
                  </a:lnTo>
                  <a:lnTo>
                    <a:pt x="1561973" y="2436749"/>
                  </a:lnTo>
                  <a:cubicBezTo>
                    <a:pt x="716280" y="2436749"/>
                    <a:pt x="0" y="1906143"/>
                    <a:pt x="0" y="1218438"/>
                  </a:cubicBezTo>
                  <a:lnTo>
                    <a:pt x="65659" y="1218438"/>
                  </a:lnTo>
                  <a:lnTo>
                    <a:pt x="131318" y="1218438"/>
                  </a:lnTo>
                  <a:lnTo>
                    <a:pt x="65659" y="1218438"/>
                  </a:lnTo>
                  <a:lnTo>
                    <a:pt x="0" y="1218438"/>
                  </a:lnTo>
                  <a:moveTo>
                    <a:pt x="131318" y="1218438"/>
                  </a:moveTo>
                  <a:cubicBezTo>
                    <a:pt x="131318" y="1254633"/>
                    <a:pt x="101981" y="1284097"/>
                    <a:pt x="65659" y="1284097"/>
                  </a:cubicBezTo>
                  <a:cubicBezTo>
                    <a:pt x="29337" y="1284097"/>
                    <a:pt x="0" y="1254633"/>
                    <a:pt x="0" y="1218438"/>
                  </a:cubicBezTo>
                  <a:cubicBezTo>
                    <a:pt x="0" y="1182243"/>
                    <a:pt x="29337" y="1152779"/>
                    <a:pt x="65659" y="1152779"/>
                  </a:cubicBezTo>
                  <a:cubicBezTo>
                    <a:pt x="101981" y="1152779"/>
                    <a:pt x="131318" y="1182116"/>
                    <a:pt x="131318" y="1218438"/>
                  </a:cubicBezTo>
                  <a:cubicBezTo>
                    <a:pt x="131318" y="1803908"/>
                    <a:pt x="754888" y="2305558"/>
                    <a:pt x="1561973" y="2305558"/>
                  </a:cubicBezTo>
                  <a:cubicBezTo>
                    <a:pt x="2369058" y="2305558"/>
                    <a:pt x="2992628" y="1803908"/>
                    <a:pt x="2992628" y="1218438"/>
                  </a:cubicBezTo>
                  <a:cubicBezTo>
                    <a:pt x="2992628" y="632968"/>
                    <a:pt x="2369058" y="131318"/>
                    <a:pt x="1561973" y="131318"/>
                  </a:cubicBezTo>
                  <a:lnTo>
                    <a:pt x="1561973" y="65659"/>
                  </a:lnTo>
                  <a:lnTo>
                    <a:pt x="1561973" y="131318"/>
                  </a:lnTo>
                  <a:cubicBezTo>
                    <a:pt x="754888" y="131318"/>
                    <a:pt x="131318" y="632968"/>
                    <a:pt x="131318" y="1218438"/>
                  </a:cubicBezTo>
                  <a:close/>
                </a:path>
              </a:pathLst>
            </a:custGeom>
            <a:solidFill>
              <a:srgbClr val="FFFFFF"/>
            </a:solidFill>
            <a:ln w="12700">
              <a:solidFill>
                <a:srgbClr val="000000"/>
              </a:solidFill>
            </a:ln>
          </p:spPr>
        </p:sp>
        <p:sp>
          <p:nvSpPr>
            <p:cNvPr id="22" name="TextBox 22"/>
            <p:cNvSpPr txBox="1"/>
            <p:nvPr/>
          </p:nvSpPr>
          <p:spPr>
            <a:xfrm>
              <a:off x="0" y="-19050"/>
              <a:ext cx="3123916" cy="2455808"/>
            </a:xfrm>
            <a:prstGeom prst="rect">
              <a:avLst/>
            </a:prstGeom>
          </p:spPr>
          <p:txBody>
            <a:bodyPr lIns="50800" tIns="50800" rIns="50800" bIns="50800" rtlCol="0" anchor="ctr"/>
            <a:lstStyle/>
            <a:p>
              <a:pPr algn="ctr">
                <a:lnSpc>
                  <a:spcPts val="3842"/>
                </a:lnSpc>
              </a:pPr>
              <a:r>
                <a:rPr lang="en-US" sz="3201">
                  <a:solidFill>
                    <a:srgbClr val="FF0000"/>
                  </a:solidFill>
                  <a:latin typeface="Roboto"/>
                  <a:ea typeface="Roboto"/>
                  <a:cs typeface="Roboto"/>
                  <a:sym typeface="Roboto"/>
                </a:rPr>
                <a:t>Dataset</a:t>
              </a:r>
            </a:p>
          </p:txBody>
        </p:sp>
      </p:grpSp>
      <p:grpSp>
        <p:nvGrpSpPr>
          <p:cNvPr id="23" name="Group 23"/>
          <p:cNvGrpSpPr/>
          <p:nvPr/>
        </p:nvGrpSpPr>
        <p:grpSpPr>
          <a:xfrm>
            <a:off x="5069708" y="1926939"/>
            <a:ext cx="2980297" cy="1827569"/>
            <a:chOff x="0" y="0"/>
            <a:chExt cx="3973730" cy="2436758"/>
          </a:xfrm>
        </p:grpSpPr>
        <p:sp>
          <p:nvSpPr>
            <p:cNvPr id="24" name="Freeform 24"/>
            <p:cNvSpPr/>
            <p:nvPr/>
          </p:nvSpPr>
          <p:spPr>
            <a:xfrm>
              <a:off x="65659" y="65659"/>
              <a:ext cx="3842385" cy="2305431"/>
            </a:xfrm>
            <a:custGeom>
              <a:avLst/>
              <a:gdLst/>
              <a:ahLst/>
              <a:cxnLst/>
              <a:rect l="l" t="t" r="r" b="b"/>
              <a:pathLst>
                <a:path w="3842385" h="2305431">
                  <a:moveTo>
                    <a:pt x="0" y="0"/>
                  </a:moveTo>
                  <a:lnTo>
                    <a:pt x="3842385" y="0"/>
                  </a:lnTo>
                  <a:lnTo>
                    <a:pt x="3842385" y="2305431"/>
                  </a:lnTo>
                  <a:lnTo>
                    <a:pt x="0" y="2305431"/>
                  </a:lnTo>
                  <a:close/>
                </a:path>
              </a:pathLst>
            </a:custGeom>
            <a:solidFill>
              <a:srgbClr val="FFFFFF">
                <a:alpha val="784"/>
              </a:srgbClr>
            </a:solidFill>
            <a:ln w="12700">
              <a:solidFill>
                <a:srgbClr val="000000"/>
              </a:solidFill>
            </a:ln>
          </p:spPr>
        </p:sp>
        <p:sp>
          <p:nvSpPr>
            <p:cNvPr id="25" name="Freeform 25"/>
            <p:cNvSpPr/>
            <p:nvPr/>
          </p:nvSpPr>
          <p:spPr>
            <a:xfrm>
              <a:off x="0" y="0"/>
              <a:ext cx="3973703" cy="2436749"/>
            </a:xfrm>
            <a:custGeom>
              <a:avLst/>
              <a:gdLst/>
              <a:ahLst/>
              <a:cxnLst/>
              <a:rect l="l" t="t" r="r" b="b"/>
              <a:pathLst>
                <a:path w="3973703" h="2436749">
                  <a:moveTo>
                    <a:pt x="65659" y="0"/>
                  </a:moveTo>
                  <a:lnTo>
                    <a:pt x="3908044" y="0"/>
                  </a:lnTo>
                  <a:cubicBezTo>
                    <a:pt x="3944239" y="0"/>
                    <a:pt x="3973703" y="29337"/>
                    <a:pt x="3973703" y="65659"/>
                  </a:cubicBezTo>
                  <a:lnTo>
                    <a:pt x="3973703" y="2371090"/>
                  </a:lnTo>
                  <a:cubicBezTo>
                    <a:pt x="3973703" y="2407285"/>
                    <a:pt x="3944366" y="2436749"/>
                    <a:pt x="3908044" y="2436749"/>
                  </a:cubicBezTo>
                  <a:lnTo>
                    <a:pt x="65659" y="2436749"/>
                  </a:lnTo>
                  <a:cubicBezTo>
                    <a:pt x="29464" y="2436749"/>
                    <a:pt x="0" y="2407412"/>
                    <a:pt x="0" y="2371090"/>
                  </a:cubicBezTo>
                  <a:lnTo>
                    <a:pt x="0" y="65659"/>
                  </a:lnTo>
                  <a:cubicBezTo>
                    <a:pt x="0" y="29337"/>
                    <a:pt x="29337" y="0"/>
                    <a:pt x="65659" y="0"/>
                  </a:cubicBezTo>
                  <a:moveTo>
                    <a:pt x="65659" y="131318"/>
                  </a:moveTo>
                  <a:lnTo>
                    <a:pt x="65659" y="65659"/>
                  </a:lnTo>
                  <a:lnTo>
                    <a:pt x="131318" y="65659"/>
                  </a:lnTo>
                  <a:lnTo>
                    <a:pt x="131318" y="2371090"/>
                  </a:lnTo>
                  <a:lnTo>
                    <a:pt x="65659" y="2371090"/>
                  </a:lnTo>
                  <a:lnTo>
                    <a:pt x="65659" y="2305431"/>
                  </a:lnTo>
                  <a:lnTo>
                    <a:pt x="3908044" y="2305431"/>
                  </a:lnTo>
                  <a:lnTo>
                    <a:pt x="3908044" y="2371090"/>
                  </a:lnTo>
                  <a:lnTo>
                    <a:pt x="3842385" y="2371090"/>
                  </a:lnTo>
                  <a:lnTo>
                    <a:pt x="3842385" y="65659"/>
                  </a:lnTo>
                  <a:lnTo>
                    <a:pt x="3908044" y="65659"/>
                  </a:lnTo>
                  <a:lnTo>
                    <a:pt x="3908044" y="131318"/>
                  </a:lnTo>
                  <a:lnTo>
                    <a:pt x="65659" y="131318"/>
                  </a:lnTo>
                  <a:close/>
                </a:path>
              </a:pathLst>
            </a:custGeom>
            <a:solidFill>
              <a:srgbClr val="FFFFFF"/>
            </a:solidFill>
            <a:ln w="12700">
              <a:solidFill>
                <a:srgbClr val="000000"/>
              </a:solidFill>
            </a:ln>
          </p:spPr>
        </p:sp>
        <p:sp>
          <p:nvSpPr>
            <p:cNvPr id="26" name="TextBox 26"/>
            <p:cNvSpPr txBox="1"/>
            <p:nvPr/>
          </p:nvSpPr>
          <p:spPr>
            <a:xfrm>
              <a:off x="0" y="-19050"/>
              <a:ext cx="3973730" cy="2455808"/>
            </a:xfrm>
            <a:prstGeom prst="rect">
              <a:avLst/>
            </a:prstGeom>
          </p:spPr>
          <p:txBody>
            <a:bodyPr lIns="50800" tIns="50800" rIns="50800" bIns="50800" rtlCol="0" anchor="ctr"/>
            <a:lstStyle/>
            <a:p>
              <a:pPr algn="ctr">
                <a:lnSpc>
                  <a:spcPts val="3842"/>
                </a:lnSpc>
              </a:pPr>
              <a:r>
                <a:rPr lang="en-US" sz="3201" b="1">
                  <a:solidFill>
                    <a:srgbClr val="FFFFFF"/>
                  </a:solidFill>
                  <a:latin typeface="Roboto Bold"/>
                  <a:ea typeface="Roboto Bold"/>
                  <a:cs typeface="Roboto Bold"/>
                  <a:sym typeface="Roboto Bold"/>
                </a:rPr>
                <a:t>Train set and Data Pre-processing</a:t>
              </a:r>
            </a:p>
          </p:txBody>
        </p:sp>
      </p:grpSp>
      <p:grpSp>
        <p:nvGrpSpPr>
          <p:cNvPr id="27" name="Group 27"/>
          <p:cNvGrpSpPr/>
          <p:nvPr/>
        </p:nvGrpSpPr>
        <p:grpSpPr>
          <a:xfrm rot="-10800000">
            <a:off x="7981134" y="7897709"/>
            <a:ext cx="1766984" cy="890977"/>
            <a:chOff x="0" y="0"/>
            <a:chExt cx="2355979" cy="1187969"/>
          </a:xfrm>
        </p:grpSpPr>
        <p:sp>
          <p:nvSpPr>
            <p:cNvPr id="28" name="Freeform 28"/>
            <p:cNvSpPr/>
            <p:nvPr/>
          </p:nvSpPr>
          <p:spPr>
            <a:xfrm>
              <a:off x="65659" y="65659"/>
              <a:ext cx="2224659" cy="1056640"/>
            </a:xfrm>
            <a:custGeom>
              <a:avLst/>
              <a:gdLst/>
              <a:ahLst/>
              <a:cxnLst/>
              <a:rect l="l" t="t" r="r" b="b"/>
              <a:pathLst>
                <a:path w="2224659" h="1056640">
                  <a:moveTo>
                    <a:pt x="0" y="264160"/>
                  </a:moveTo>
                  <a:lnTo>
                    <a:pt x="1663827" y="264160"/>
                  </a:lnTo>
                  <a:lnTo>
                    <a:pt x="1663827" y="0"/>
                  </a:lnTo>
                  <a:lnTo>
                    <a:pt x="2224659" y="528320"/>
                  </a:lnTo>
                  <a:lnTo>
                    <a:pt x="1663827" y="1056640"/>
                  </a:lnTo>
                  <a:lnTo>
                    <a:pt x="1663827" y="792480"/>
                  </a:lnTo>
                  <a:lnTo>
                    <a:pt x="0" y="792480"/>
                  </a:lnTo>
                  <a:close/>
                </a:path>
              </a:pathLst>
            </a:custGeom>
            <a:solidFill>
              <a:srgbClr val="FFFFFF">
                <a:alpha val="784"/>
              </a:srgbClr>
            </a:solidFill>
            <a:ln w="12700">
              <a:solidFill>
                <a:srgbClr val="000000"/>
              </a:solidFill>
            </a:ln>
          </p:spPr>
        </p:sp>
        <p:sp>
          <p:nvSpPr>
            <p:cNvPr id="29" name="Freeform 29"/>
            <p:cNvSpPr/>
            <p:nvPr/>
          </p:nvSpPr>
          <p:spPr>
            <a:xfrm>
              <a:off x="0" y="-57"/>
              <a:ext cx="2355850" cy="1187818"/>
            </a:xfrm>
            <a:custGeom>
              <a:avLst/>
              <a:gdLst/>
              <a:ahLst/>
              <a:cxnLst/>
              <a:rect l="l" t="t" r="r" b="b"/>
              <a:pathLst>
                <a:path w="2355850" h="1187818">
                  <a:moveTo>
                    <a:pt x="65659" y="264217"/>
                  </a:moveTo>
                  <a:lnTo>
                    <a:pt x="1729486" y="264217"/>
                  </a:lnTo>
                  <a:lnTo>
                    <a:pt x="1729486" y="329876"/>
                  </a:lnTo>
                  <a:lnTo>
                    <a:pt x="1663827" y="329876"/>
                  </a:lnTo>
                  <a:lnTo>
                    <a:pt x="1663827" y="65716"/>
                  </a:lnTo>
                  <a:cubicBezTo>
                    <a:pt x="1663827" y="39554"/>
                    <a:pt x="1679448" y="15805"/>
                    <a:pt x="1703451" y="5391"/>
                  </a:cubicBezTo>
                  <a:cubicBezTo>
                    <a:pt x="1727454" y="-5023"/>
                    <a:pt x="1755394" y="-70"/>
                    <a:pt x="1774444" y="17837"/>
                  </a:cubicBezTo>
                  <a:lnTo>
                    <a:pt x="2335276" y="546157"/>
                  </a:lnTo>
                  <a:cubicBezTo>
                    <a:pt x="2348484" y="558603"/>
                    <a:pt x="2355850" y="575875"/>
                    <a:pt x="2355850" y="593909"/>
                  </a:cubicBezTo>
                  <a:cubicBezTo>
                    <a:pt x="2355850" y="611943"/>
                    <a:pt x="2348357" y="629342"/>
                    <a:pt x="2335276" y="641661"/>
                  </a:cubicBezTo>
                  <a:lnTo>
                    <a:pt x="1774444" y="1169981"/>
                  </a:lnTo>
                  <a:cubicBezTo>
                    <a:pt x="1755394" y="1187888"/>
                    <a:pt x="1727454" y="1192841"/>
                    <a:pt x="1703451" y="1182427"/>
                  </a:cubicBezTo>
                  <a:cubicBezTo>
                    <a:pt x="1679448" y="1172013"/>
                    <a:pt x="1663827" y="1148391"/>
                    <a:pt x="1663827" y="1122102"/>
                  </a:cubicBezTo>
                  <a:lnTo>
                    <a:pt x="1663827" y="858196"/>
                  </a:lnTo>
                  <a:lnTo>
                    <a:pt x="1729486" y="858196"/>
                  </a:lnTo>
                  <a:lnTo>
                    <a:pt x="1729486" y="923855"/>
                  </a:lnTo>
                  <a:lnTo>
                    <a:pt x="65659" y="923855"/>
                  </a:lnTo>
                  <a:cubicBezTo>
                    <a:pt x="29337" y="923855"/>
                    <a:pt x="0" y="894518"/>
                    <a:pt x="0" y="858196"/>
                  </a:cubicBezTo>
                  <a:lnTo>
                    <a:pt x="0" y="329876"/>
                  </a:lnTo>
                  <a:cubicBezTo>
                    <a:pt x="0" y="293681"/>
                    <a:pt x="29337" y="264217"/>
                    <a:pt x="65659" y="264217"/>
                  </a:cubicBezTo>
                  <a:moveTo>
                    <a:pt x="65659" y="395535"/>
                  </a:moveTo>
                  <a:lnTo>
                    <a:pt x="65659" y="329876"/>
                  </a:lnTo>
                  <a:lnTo>
                    <a:pt x="131318" y="329876"/>
                  </a:lnTo>
                  <a:lnTo>
                    <a:pt x="131318" y="858196"/>
                  </a:lnTo>
                  <a:lnTo>
                    <a:pt x="65659" y="858196"/>
                  </a:lnTo>
                  <a:lnTo>
                    <a:pt x="65659" y="792537"/>
                  </a:lnTo>
                  <a:lnTo>
                    <a:pt x="1729486" y="792537"/>
                  </a:lnTo>
                  <a:cubicBezTo>
                    <a:pt x="1765681" y="792537"/>
                    <a:pt x="1795145" y="821874"/>
                    <a:pt x="1795145" y="858196"/>
                  </a:cubicBezTo>
                  <a:lnTo>
                    <a:pt x="1795145" y="1122356"/>
                  </a:lnTo>
                  <a:lnTo>
                    <a:pt x="1729486" y="1122356"/>
                  </a:lnTo>
                  <a:lnTo>
                    <a:pt x="1684528" y="1074604"/>
                  </a:lnTo>
                  <a:lnTo>
                    <a:pt x="2245360" y="546284"/>
                  </a:lnTo>
                  <a:lnTo>
                    <a:pt x="2290318" y="594036"/>
                  </a:lnTo>
                  <a:lnTo>
                    <a:pt x="2245360" y="641788"/>
                  </a:lnTo>
                  <a:lnTo>
                    <a:pt x="1684528" y="113468"/>
                  </a:lnTo>
                  <a:lnTo>
                    <a:pt x="1729486" y="65716"/>
                  </a:lnTo>
                  <a:lnTo>
                    <a:pt x="1795145" y="65716"/>
                  </a:lnTo>
                  <a:lnTo>
                    <a:pt x="1795145" y="329876"/>
                  </a:lnTo>
                  <a:cubicBezTo>
                    <a:pt x="1795145" y="366071"/>
                    <a:pt x="1765808" y="395535"/>
                    <a:pt x="1729486" y="395535"/>
                  </a:cubicBezTo>
                  <a:lnTo>
                    <a:pt x="65659" y="395535"/>
                  </a:lnTo>
                  <a:close/>
                </a:path>
              </a:pathLst>
            </a:custGeom>
            <a:solidFill>
              <a:srgbClr val="F2F2F2"/>
            </a:solidFill>
            <a:ln w="12700">
              <a:solidFill>
                <a:srgbClr val="000000"/>
              </a:solidFill>
            </a:ln>
          </p:spPr>
        </p:sp>
      </p:grpSp>
      <p:grpSp>
        <p:nvGrpSpPr>
          <p:cNvPr id="30" name="Group 30"/>
          <p:cNvGrpSpPr/>
          <p:nvPr/>
        </p:nvGrpSpPr>
        <p:grpSpPr>
          <a:xfrm rot="1507773">
            <a:off x="3387542" y="4916849"/>
            <a:ext cx="1655220" cy="890977"/>
            <a:chOff x="0" y="0"/>
            <a:chExt cx="2206960" cy="1187969"/>
          </a:xfrm>
        </p:grpSpPr>
        <p:sp>
          <p:nvSpPr>
            <p:cNvPr id="31" name="Freeform 31"/>
            <p:cNvSpPr/>
            <p:nvPr/>
          </p:nvSpPr>
          <p:spPr>
            <a:xfrm>
              <a:off x="65659" y="65659"/>
              <a:ext cx="2075688" cy="1056640"/>
            </a:xfrm>
            <a:custGeom>
              <a:avLst/>
              <a:gdLst/>
              <a:ahLst/>
              <a:cxnLst/>
              <a:rect l="l" t="t" r="r" b="b"/>
              <a:pathLst>
                <a:path w="2075688" h="1056640">
                  <a:moveTo>
                    <a:pt x="0" y="264160"/>
                  </a:moveTo>
                  <a:lnTo>
                    <a:pt x="1517015" y="264160"/>
                  </a:lnTo>
                  <a:lnTo>
                    <a:pt x="1517015" y="0"/>
                  </a:lnTo>
                  <a:lnTo>
                    <a:pt x="2075688" y="528320"/>
                  </a:lnTo>
                  <a:lnTo>
                    <a:pt x="1517015" y="1056640"/>
                  </a:lnTo>
                  <a:lnTo>
                    <a:pt x="1517015" y="792480"/>
                  </a:lnTo>
                  <a:lnTo>
                    <a:pt x="0" y="792480"/>
                  </a:lnTo>
                  <a:close/>
                </a:path>
              </a:pathLst>
            </a:custGeom>
            <a:solidFill>
              <a:srgbClr val="FFFFFF">
                <a:alpha val="784"/>
              </a:srgbClr>
            </a:solidFill>
            <a:ln w="12700">
              <a:solidFill>
                <a:srgbClr val="000000"/>
              </a:solidFill>
            </a:ln>
          </p:spPr>
        </p:sp>
        <p:sp>
          <p:nvSpPr>
            <p:cNvPr id="32" name="Freeform 32"/>
            <p:cNvSpPr/>
            <p:nvPr/>
          </p:nvSpPr>
          <p:spPr>
            <a:xfrm>
              <a:off x="0" y="-52"/>
              <a:ext cx="2207006" cy="1188061"/>
            </a:xfrm>
            <a:custGeom>
              <a:avLst/>
              <a:gdLst/>
              <a:ahLst/>
              <a:cxnLst/>
              <a:rect l="l" t="t" r="r" b="b"/>
              <a:pathLst>
                <a:path w="2207006" h="1188061">
                  <a:moveTo>
                    <a:pt x="65659" y="264212"/>
                  </a:moveTo>
                  <a:lnTo>
                    <a:pt x="1582674" y="264212"/>
                  </a:lnTo>
                  <a:lnTo>
                    <a:pt x="1582674" y="329871"/>
                  </a:lnTo>
                  <a:lnTo>
                    <a:pt x="1517015" y="329871"/>
                  </a:lnTo>
                  <a:lnTo>
                    <a:pt x="1517015" y="65711"/>
                  </a:lnTo>
                  <a:cubicBezTo>
                    <a:pt x="1517015" y="39549"/>
                    <a:pt x="1532636" y="15800"/>
                    <a:pt x="1556639" y="5386"/>
                  </a:cubicBezTo>
                  <a:cubicBezTo>
                    <a:pt x="1580642" y="-5028"/>
                    <a:pt x="1608709" y="-75"/>
                    <a:pt x="1627759" y="17959"/>
                  </a:cubicBezTo>
                  <a:lnTo>
                    <a:pt x="2186432" y="546279"/>
                  </a:lnTo>
                  <a:cubicBezTo>
                    <a:pt x="2199513" y="558725"/>
                    <a:pt x="2207006" y="575870"/>
                    <a:pt x="2207006" y="594031"/>
                  </a:cubicBezTo>
                  <a:cubicBezTo>
                    <a:pt x="2207006" y="612192"/>
                    <a:pt x="2199640" y="629337"/>
                    <a:pt x="2186432" y="641783"/>
                  </a:cubicBezTo>
                  <a:lnTo>
                    <a:pt x="1627759" y="1170103"/>
                  </a:lnTo>
                  <a:cubicBezTo>
                    <a:pt x="1608709" y="1188137"/>
                    <a:pt x="1580769" y="1193090"/>
                    <a:pt x="1556639" y="1182676"/>
                  </a:cubicBezTo>
                  <a:cubicBezTo>
                    <a:pt x="1532509" y="1172262"/>
                    <a:pt x="1517015" y="1148640"/>
                    <a:pt x="1517015" y="1122351"/>
                  </a:cubicBezTo>
                  <a:lnTo>
                    <a:pt x="1517015" y="858191"/>
                  </a:lnTo>
                  <a:lnTo>
                    <a:pt x="1582674" y="858191"/>
                  </a:lnTo>
                  <a:lnTo>
                    <a:pt x="1582674" y="923850"/>
                  </a:lnTo>
                  <a:lnTo>
                    <a:pt x="65659" y="923850"/>
                  </a:lnTo>
                  <a:cubicBezTo>
                    <a:pt x="29337" y="923850"/>
                    <a:pt x="0" y="894513"/>
                    <a:pt x="0" y="858191"/>
                  </a:cubicBezTo>
                  <a:lnTo>
                    <a:pt x="0" y="329871"/>
                  </a:lnTo>
                  <a:cubicBezTo>
                    <a:pt x="0" y="293676"/>
                    <a:pt x="29337" y="264212"/>
                    <a:pt x="65659" y="264212"/>
                  </a:cubicBezTo>
                  <a:moveTo>
                    <a:pt x="65659" y="395530"/>
                  </a:moveTo>
                  <a:lnTo>
                    <a:pt x="65659" y="329871"/>
                  </a:lnTo>
                  <a:lnTo>
                    <a:pt x="131318" y="329871"/>
                  </a:lnTo>
                  <a:lnTo>
                    <a:pt x="131318" y="858191"/>
                  </a:lnTo>
                  <a:lnTo>
                    <a:pt x="65659" y="858191"/>
                  </a:lnTo>
                  <a:lnTo>
                    <a:pt x="65659" y="792532"/>
                  </a:lnTo>
                  <a:lnTo>
                    <a:pt x="1582674" y="792532"/>
                  </a:lnTo>
                  <a:cubicBezTo>
                    <a:pt x="1618869" y="792532"/>
                    <a:pt x="1648333" y="821869"/>
                    <a:pt x="1648333" y="858191"/>
                  </a:cubicBezTo>
                  <a:lnTo>
                    <a:pt x="1648333" y="1122351"/>
                  </a:lnTo>
                  <a:lnTo>
                    <a:pt x="1582674" y="1122351"/>
                  </a:lnTo>
                  <a:lnTo>
                    <a:pt x="1537589" y="1074599"/>
                  </a:lnTo>
                  <a:lnTo>
                    <a:pt x="2096262" y="546279"/>
                  </a:lnTo>
                  <a:lnTo>
                    <a:pt x="2141347" y="594031"/>
                  </a:lnTo>
                  <a:lnTo>
                    <a:pt x="2096262" y="641783"/>
                  </a:lnTo>
                  <a:lnTo>
                    <a:pt x="1537589" y="113463"/>
                  </a:lnTo>
                  <a:lnTo>
                    <a:pt x="1582674" y="65711"/>
                  </a:lnTo>
                  <a:lnTo>
                    <a:pt x="1648333" y="65711"/>
                  </a:lnTo>
                  <a:lnTo>
                    <a:pt x="1648333" y="329871"/>
                  </a:lnTo>
                  <a:cubicBezTo>
                    <a:pt x="1648333" y="366066"/>
                    <a:pt x="1618996" y="395530"/>
                    <a:pt x="1582674" y="395530"/>
                  </a:cubicBezTo>
                  <a:lnTo>
                    <a:pt x="65659" y="395530"/>
                  </a:lnTo>
                  <a:close/>
                </a:path>
              </a:pathLst>
            </a:custGeom>
            <a:solidFill>
              <a:srgbClr val="F2F2F2"/>
            </a:solidFill>
            <a:ln w="12700">
              <a:solidFill>
                <a:srgbClr val="000000"/>
              </a:solidFill>
            </a:ln>
          </p:spPr>
        </p:sp>
      </p:grpSp>
      <p:grpSp>
        <p:nvGrpSpPr>
          <p:cNvPr id="33" name="Group 33"/>
          <p:cNvGrpSpPr/>
          <p:nvPr/>
        </p:nvGrpSpPr>
        <p:grpSpPr>
          <a:xfrm>
            <a:off x="4978243" y="5096942"/>
            <a:ext cx="2980297" cy="1827569"/>
            <a:chOff x="0" y="0"/>
            <a:chExt cx="3973730" cy="2436758"/>
          </a:xfrm>
        </p:grpSpPr>
        <p:sp>
          <p:nvSpPr>
            <p:cNvPr id="34" name="Freeform 34"/>
            <p:cNvSpPr/>
            <p:nvPr/>
          </p:nvSpPr>
          <p:spPr>
            <a:xfrm>
              <a:off x="65659" y="65659"/>
              <a:ext cx="3842385" cy="2305431"/>
            </a:xfrm>
            <a:custGeom>
              <a:avLst/>
              <a:gdLst/>
              <a:ahLst/>
              <a:cxnLst/>
              <a:rect l="l" t="t" r="r" b="b"/>
              <a:pathLst>
                <a:path w="3842385" h="2305431">
                  <a:moveTo>
                    <a:pt x="0" y="0"/>
                  </a:moveTo>
                  <a:lnTo>
                    <a:pt x="3842385" y="0"/>
                  </a:lnTo>
                  <a:lnTo>
                    <a:pt x="3842385" y="2305431"/>
                  </a:lnTo>
                  <a:lnTo>
                    <a:pt x="0" y="2305431"/>
                  </a:lnTo>
                  <a:close/>
                </a:path>
              </a:pathLst>
            </a:custGeom>
            <a:solidFill>
              <a:srgbClr val="FFFFFF">
                <a:alpha val="784"/>
              </a:srgbClr>
            </a:solidFill>
            <a:ln w="12700">
              <a:solidFill>
                <a:srgbClr val="000000"/>
              </a:solidFill>
            </a:ln>
          </p:spPr>
        </p:sp>
        <p:sp>
          <p:nvSpPr>
            <p:cNvPr id="35" name="Freeform 35"/>
            <p:cNvSpPr/>
            <p:nvPr/>
          </p:nvSpPr>
          <p:spPr>
            <a:xfrm>
              <a:off x="0" y="0"/>
              <a:ext cx="3973703" cy="2436749"/>
            </a:xfrm>
            <a:custGeom>
              <a:avLst/>
              <a:gdLst/>
              <a:ahLst/>
              <a:cxnLst/>
              <a:rect l="l" t="t" r="r" b="b"/>
              <a:pathLst>
                <a:path w="3973703" h="2436749">
                  <a:moveTo>
                    <a:pt x="65659" y="0"/>
                  </a:moveTo>
                  <a:lnTo>
                    <a:pt x="3908044" y="0"/>
                  </a:lnTo>
                  <a:cubicBezTo>
                    <a:pt x="3944239" y="0"/>
                    <a:pt x="3973703" y="29337"/>
                    <a:pt x="3973703" y="65659"/>
                  </a:cubicBezTo>
                  <a:lnTo>
                    <a:pt x="3973703" y="2371090"/>
                  </a:lnTo>
                  <a:cubicBezTo>
                    <a:pt x="3973703" y="2407285"/>
                    <a:pt x="3944366" y="2436749"/>
                    <a:pt x="3908044" y="2436749"/>
                  </a:cubicBezTo>
                  <a:lnTo>
                    <a:pt x="65659" y="2436749"/>
                  </a:lnTo>
                  <a:cubicBezTo>
                    <a:pt x="29464" y="2436749"/>
                    <a:pt x="0" y="2407412"/>
                    <a:pt x="0" y="2371090"/>
                  </a:cubicBezTo>
                  <a:lnTo>
                    <a:pt x="0" y="65659"/>
                  </a:lnTo>
                  <a:cubicBezTo>
                    <a:pt x="0" y="29337"/>
                    <a:pt x="29337" y="0"/>
                    <a:pt x="65659" y="0"/>
                  </a:cubicBezTo>
                  <a:moveTo>
                    <a:pt x="65659" y="131318"/>
                  </a:moveTo>
                  <a:lnTo>
                    <a:pt x="65659" y="65659"/>
                  </a:lnTo>
                  <a:lnTo>
                    <a:pt x="131318" y="65659"/>
                  </a:lnTo>
                  <a:lnTo>
                    <a:pt x="131318" y="2371090"/>
                  </a:lnTo>
                  <a:lnTo>
                    <a:pt x="65659" y="2371090"/>
                  </a:lnTo>
                  <a:lnTo>
                    <a:pt x="65659" y="2305431"/>
                  </a:lnTo>
                  <a:lnTo>
                    <a:pt x="3908044" y="2305431"/>
                  </a:lnTo>
                  <a:lnTo>
                    <a:pt x="3908044" y="2371090"/>
                  </a:lnTo>
                  <a:lnTo>
                    <a:pt x="3842385" y="2371090"/>
                  </a:lnTo>
                  <a:lnTo>
                    <a:pt x="3842385" y="65659"/>
                  </a:lnTo>
                  <a:lnTo>
                    <a:pt x="3908044" y="65659"/>
                  </a:lnTo>
                  <a:lnTo>
                    <a:pt x="3908044" y="131318"/>
                  </a:lnTo>
                  <a:lnTo>
                    <a:pt x="65659" y="131318"/>
                  </a:lnTo>
                  <a:close/>
                </a:path>
              </a:pathLst>
            </a:custGeom>
            <a:solidFill>
              <a:srgbClr val="FFFFFF"/>
            </a:solidFill>
            <a:ln w="12700">
              <a:solidFill>
                <a:srgbClr val="000000"/>
              </a:solidFill>
            </a:ln>
          </p:spPr>
        </p:sp>
        <p:sp>
          <p:nvSpPr>
            <p:cNvPr id="36" name="TextBox 36"/>
            <p:cNvSpPr txBox="1"/>
            <p:nvPr/>
          </p:nvSpPr>
          <p:spPr>
            <a:xfrm>
              <a:off x="0" y="-19050"/>
              <a:ext cx="3973730" cy="2455808"/>
            </a:xfrm>
            <a:prstGeom prst="rect">
              <a:avLst/>
            </a:prstGeom>
          </p:spPr>
          <p:txBody>
            <a:bodyPr lIns="50800" tIns="50800" rIns="50800" bIns="50800" rtlCol="0" anchor="ctr"/>
            <a:lstStyle/>
            <a:p>
              <a:pPr algn="ctr">
                <a:lnSpc>
                  <a:spcPts val="3601"/>
                </a:lnSpc>
              </a:pPr>
              <a:endParaRPr/>
            </a:p>
            <a:p>
              <a:pPr algn="ctr">
                <a:lnSpc>
                  <a:spcPts val="3601"/>
                </a:lnSpc>
              </a:pPr>
              <a:r>
                <a:rPr lang="en-US" sz="3001" b="1">
                  <a:solidFill>
                    <a:srgbClr val="FFFFFF"/>
                  </a:solidFill>
                  <a:latin typeface="Roboto Bold"/>
                  <a:ea typeface="Roboto Bold"/>
                  <a:cs typeface="Roboto Bold"/>
                  <a:sym typeface="Roboto Bold"/>
                </a:rPr>
                <a:t>Test set and Data Pre-processing</a:t>
              </a:r>
            </a:p>
            <a:p>
              <a:pPr algn="ctr">
                <a:lnSpc>
                  <a:spcPts val="3601"/>
                </a:lnSpc>
              </a:pPr>
              <a:endParaRPr lang="en-US" sz="3001" b="1">
                <a:solidFill>
                  <a:srgbClr val="FFFFFF"/>
                </a:solidFill>
                <a:latin typeface="Roboto Bold"/>
                <a:ea typeface="Roboto Bold"/>
                <a:cs typeface="Roboto Bold"/>
                <a:sym typeface="Roboto Bold"/>
              </a:endParaRPr>
            </a:p>
          </p:txBody>
        </p:sp>
      </p:grpSp>
      <p:grpSp>
        <p:nvGrpSpPr>
          <p:cNvPr id="37" name="Group 37"/>
          <p:cNvGrpSpPr/>
          <p:nvPr/>
        </p:nvGrpSpPr>
        <p:grpSpPr>
          <a:xfrm>
            <a:off x="9242823" y="1899925"/>
            <a:ext cx="2980297" cy="3007310"/>
            <a:chOff x="0" y="0"/>
            <a:chExt cx="3973730" cy="4009747"/>
          </a:xfrm>
        </p:grpSpPr>
        <p:sp>
          <p:nvSpPr>
            <p:cNvPr id="38" name="Freeform 38"/>
            <p:cNvSpPr/>
            <p:nvPr/>
          </p:nvSpPr>
          <p:spPr>
            <a:xfrm>
              <a:off x="65659" y="65659"/>
              <a:ext cx="3842385" cy="3878453"/>
            </a:xfrm>
            <a:custGeom>
              <a:avLst/>
              <a:gdLst/>
              <a:ahLst/>
              <a:cxnLst/>
              <a:rect l="l" t="t" r="r" b="b"/>
              <a:pathLst>
                <a:path w="3842385" h="3878453">
                  <a:moveTo>
                    <a:pt x="0" y="0"/>
                  </a:moveTo>
                  <a:lnTo>
                    <a:pt x="3842385" y="0"/>
                  </a:lnTo>
                  <a:lnTo>
                    <a:pt x="3842385" y="3878453"/>
                  </a:lnTo>
                  <a:lnTo>
                    <a:pt x="0" y="3878453"/>
                  </a:lnTo>
                  <a:close/>
                </a:path>
              </a:pathLst>
            </a:custGeom>
            <a:solidFill>
              <a:srgbClr val="FFFFFF">
                <a:alpha val="784"/>
              </a:srgbClr>
            </a:solidFill>
            <a:ln w="12700">
              <a:solidFill>
                <a:srgbClr val="000000"/>
              </a:solidFill>
            </a:ln>
          </p:spPr>
        </p:sp>
        <p:sp>
          <p:nvSpPr>
            <p:cNvPr id="39" name="Freeform 39"/>
            <p:cNvSpPr/>
            <p:nvPr/>
          </p:nvSpPr>
          <p:spPr>
            <a:xfrm>
              <a:off x="0" y="0"/>
              <a:ext cx="3973703" cy="4009771"/>
            </a:xfrm>
            <a:custGeom>
              <a:avLst/>
              <a:gdLst/>
              <a:ahLst/>
              <a:cxnLst/>
              <a:rect l="l" t="t" r="r" b="b"/>
              <a:pathLst>
                <a:path w="3973703" h="4009771">
                  <a:moveTo>
                    <a:pt x="65659" y="0"/>
                  </a:moveTo>
                  <a:lnTo>
                    <a:pt x="3908044" y="0"/>
                  </a:lnTo>
                  <a:cubicBezTo>
                    <a:pt x="3944239" y="0"/>
                    <a:pt x="3973703" y="29337"/>
                    <a:pt x="3973703" y="65659"/>
                  </a:cubicBezTo>
                  <a:lnTo>
                    <a:pt x="3973703" y="3944112"/>
                  </a:lnTo>
                  <a:cubicBezTo>
                    <a:pt x="3973703" y="3980307"/>
                    <a:pt x="3944366" y="4009771"/>
                    <a:pt x="3908044" y="4009771"/>
                  </a:cubicBezTo>
                  <a:lnTo>
                    <a:pt x="65659" y="4009771"/>
                  </a:lnTo>
                  <a:cubicBezTo>
                    <a:pt x="29464" y="4009771"/>
                    <a:pt x="0" y="3980434"/>
                    <a:pt x="0" y="3944112"/>
                  </a:cubicBezTo>
                  <a:lnTo>
                    <a:pt x="0" y="65659"/>
                  </a:lnTo>
                  <a:cubicBezTo>
                    <a:pt x="0" y="29337"/>
                    <a:pt x="29337" y="0"/>
                    <a:pt x="65659" y="0"/>
                  </a:cubicBezTo>
                  <a:moveTo>
                    <a:pt x="65659" y="131318"/>
                  </a:moveTo>
                  <a:lnTo>
                    <a:pt x="65659" y="65659"/>
                  </a:lnTo>
                  <a:lnTo>
                    <a:pt x="131318" y="65659"/>
                  </a:lnTo>
                  <a:lnTo>
                    <a:pt x="131318" y="3944112"/>
                  </a:lnTo>
                  <a:lnTo>
                    <a:pt x="65659" y="3944112"/>
                  </a:lnTo>
                  <a:lnTo>
                    <a:pt x="65659" y="3878453"/>
                  </a:lnTo>
                  <a:lnTo>
                    <a:pt x="3908044" y="3878453"/>
                  </a:lnTo>
                  <a:lnTo>
                    <a:pt x="3908044" y="3944112"/>
                  </a:lnTo>
                  <a:lnTo>
                    <a:pt x="3842385" y="3944112"/>
                  </a:lnTo>
                  <a:lnTo>
                    <a:pt x="3842385" y="65659"/>
                  </a:lnTo>
                  <a:lnTo>
                    <a:pt x="3908044" y="65659"/>
                  </a:lnTo>
                  <a:lnTo>
                    <a:pt x="3908044" y="131318"/>
                  </a:lnTo>
                  <a:lnTo>
                    <a:pt x="65659" y="131318"/>
                  </a:lnTo>
                  <a:close/>
                </a:path>
              </a:pathLst>
            </a:custGeom>
            <a:solidFill>
              <a:srgbClr val="FFFFFF"/>
            </a:solidFill>
            <a:ln w="12700">
              <a:solidFill>
                <a:srgbClr val="000000"/>
              </a:solidFill>
            </a:ln>
          </p:spPr>
        </p:sp>
        <p:sp>
          <p:nvSpPr>
            <p:cNvPr id="40" name="TextBox 40"/>
            <p:cNvSpPr txBox="1"/>
            <p:nvPr/>
          </p:nvSpPr>
          <p:spPr>
            <a:xfrm>
              <a:off x="0" y="-19050"/>
              <a:ext cx="3973730" cy="4028797"/>
            </a:xfrm>
            <a:prstGeom prst="rect">
              <a:avLst/>
            </a:prstGeom>
          </p:spPr>
          <p:txBody>
            <a:bodyPr lIns="50800" tIns="50800" rIns="50800" bIns="50800" rtlCol="0" anchor="ctr"/>
            <a:lstStyle/>
            <a:p>
              <a:pPr algn="ctr">
                <a:lnSpc>
                  <a:spcPts val="3361"/>
                </a:lnSpc>
              </a:pPr>
              <a:r>
                <a:rPr lang="en-US" sz="2801" b="1">
                  <a:solidFill>
                    <a:srgbClr val="FFFFFF"/>
                  </a:solidFill>
                  <a:latin typeface="Roboto Bold"/>
                  <a:ea typeface="Roboto Bold"/>
                  <a:cs typeface="Roboto Bold"/>
                  <a:sym typeface="Roboto Bold"/>
                </a:rPr>
                <a:t>Data Augmentation </a:t>
              </a:r>
              <a:r>
                <a:rPr lang="en-US" sz="2801">
                  <a:solidFill>
                    <a:srgbClr val="FFFFFF"/>
                  </a:solidFill>
                  <a:latin typeface="Roboto"/>
                  <a:ea typeface="Roboto"/>
                  <a:cs typeface="Roboto"/>
                  <a:sym typeface="Roboto"/>
                </a:rPr>
                <a:t>arguments like rotation, width-shift, height-shift, shear, zoom </a:t>
              </a:r>
            </a:p>
          </p:txBody>
        </p:sp>
      </p:grpSp>
      <p:grpSp>
        <p:nvGrpSpPr>
          <p:cNvPr id="41" name="Group 41"/>
          <p:cNvGrpSpPr/>
          <p:nvPr/>
        </p:nvGrpSpPr>
        <p:grpSpPr>
          <a:xfrm>
            <a:off x="13781691" y="1993951"/>
            <a:ext cx="2980297" cy="1827569"/>
            <a:chOff x="0" y="0"/>
            <a:chExt cx="3973730" cy="2436758"/>
          </a:xfrm>
        </p:grpSpPr>
        <p:sp>
          <p:nvSpPr>
            <p:cNvPr id="42" name="Freeform 42"/>
            <p:cNvSpPr/>
            <p:nvPr/>
          </p:nvSpPr>
          <p:spPr>
            <a:xfrm>
              <a:off x="65659" y="65659"/>
              <a:ext cx="3842385" cy="2305431"/>
            </a:xfrm>
            <a:custGeom>
              <a:avLst/>
              <a:gdLst/>
              <a:ahLst/>
              <a:cxnLst/>
              <a:rect l="l" t="t" r="r" b="b"/>
              <a:pathLst>
                <a:path w="3842385" h="2305431">
                  <a:moveTo>
                    <a:pt x="0" y="0"/>
                  </a:moveTo>
                  <a:lnTo>
                    <a:pt x="3842385" y="0"/>
                  </a:lnTo>
                  <a:lnTo>
                    <a:pt x="3842385" y="2305431"/>
                  </a:lnTo>
                  <a:lnTo>
                    <a:pt x="0" y="2305431"/>
                  </a:lnTo>
                  <a:close/>
                </a:path>
              </a:pathLst>
            </a:custGeom>
            <a:solidFill>
              <a:srgbClr val="FFFFFF">
                <a:alpha val="784"/>
              </a:srgbClr>
            </a:solidFill>
            <a:ln w="12700">
              <a:solidFill>
                <a:srgbClr val="000000"/>
              </a:solidFill>
            </a:ln>
          </p:spPr>
        </p:sp>
        <p:sp>
          <p:nvSpPr>
            <p:cNvPr id="43" name="Freeform 43"/>
            <p:cNvSpPr/>
            <p:nvPr/>
          </p:nvSpPr>
          <p:spPr>
            <a:xfrm>
              <a:off x="0" y="0"/>
              <a:ext cx="3973703" cy="2436749"/>
            </a:xfrm>
            <a:custGeom>
              <a:avLst/>
              <a:gdLst/>
              <a:ahLst/>
              <a:cxnLst/>
              <a:rect l="l" t="t" r="r" b="b"/>
              <a:pathLst>
                <a:path w="3973703" h="2436749">
                  <a:moveTo>
                    <a:pt x="65659" y="0"/>
                  </a:moveTo>
                  <a:lnTo>
                    <a:pt x="3908044" y="0"/>
                  </a:lnTo>
                  <a:cubicBezTo>
                    <a:pt x="3944239" y="0"/>
                    <a:pt x="3973703" y="29337"/>
                    <a:pt x="3973703" y="65659"/>
                  </a:cubicBezTo>
                  <a:lnTo>
                    <a:pt x="3973703" y="2371090"/>
                  </a:lnTo>
                  <a:cubicBezTo>
                    <a:pt x="3973703" y="2407285"/>
                    <a:pt x="3944366" y="2436749"/>
                    <a:pt x="3908044" y="2436749"/>
                  </a:cubicBezTo>
                  <a:lnTo>
                    <a:pt x="65659" y="2436749"/>
                  </a:lnTo>
                  <a:cubicBezTo>
                    <a:pt x="29464" y="2436749"/>
                    <a:pt x="0" y="2407412"/>
                    <a:pt x="0" y="2371090"/>
                  </a:cubicBezTo>
                  <a:lnTo>
                    <a:pt x="0" y="65659"/>
                  </a:lnTo>
                  <a:cubicBezTo>
                    <a:pt x="0" y="29337"/>
                    <a:pt x="29337" y="0"/>
                    <a:pt x="65659" y="0"/>
                  </a:cubicBezTo>
                  <a:moveTo>
                    <a:pt x="65659" y="131318"/>
                  </a:moveTo>
                  <a:lnTo>
                    <a:pt x="65659" y="65659"/>
                  </a:lnTo>
                  <a:lnTo>
                    <a:pt x="131318" y="65659"/>
                  </a:lnTo>
                  <a:lnTo>
                    <a:pt x="131318" y="2371090"/>
                  </a:lnTo>
                  <a:lnTo>
                    <a:pt x="65659" y="2371090"/>
                  </a:lnTo>
                  <a:lnTo>
                    <a:pt x="65659" y="2305431"/>
                  </a:lnTo>
                  <a:lnTo>
                    <a:pt x="3908044" y="2305431"/>
                  </a:lnTo>
                  <a:lnTo>
                    <a:pt x="3908044" y="2371090"/>
                  </a:lnTo>
                  <a:lnTo>
                    <a:pt x="3842385" y="2371090"/>
                  </a:lnTo>
                  <a:lnTo>
                    <a:pt x="3842385" y="65659"/>
                  </a:lnTo>
                  <a:lnTo>
                    <a:pt x="3908044" y="65659"/>
                  </a:lnTo>
                  <a:lnTo>
                    <a:pt x="3908044" y="131318"/>
                  </a:lnTo>
                  <a:lnTo>
                    <a:pt x="65659" y="131318"/>
                  </a:lnTo>
                  <a:close/>
                </a:path>
              </a:pathLst>
            </a:custGeom>
            <a:solidFill>
              <a:srgbClr val="FFFFFF"/>
            </a:solidFill>
            <a:ln w="12700">
              <a:solidFill>
                <a:srgbClr val="000000"/>
              </a:solidFill>
            </a:ln>
          </p:spPr>
        </p:sp>
        <p:sp>
          <p:nvSpPr>
            <p:cNvPr id="44" name="TextBox 44"/>
            <p:cNvSpPr txBox="1"/>
            <p:nvPr/>
          </p:nvSpPr>
          <p:spPr>
            <a:xfrm>
              <a:off x="0" y="-19050"/>
              <a:ext cx="3973730" cy="2455808"/>
            </a:xfrm>
            <a:prstGeom prst="rect">
              <a:avLst/>
            </a:prstGeom>
          </p:spPr>
          <p:txBody>
            <a:bodyPr lIns="50800" tIns="50800" rIns="50800" bIns="50800" rtlCol="0" anchor="ctr"/>
            <a:lstStyle/>
            <a:p>
              <a:pPr algn="ctr">
                <a:lnSpc>
                  <a:spcPts val="3842"/>
                </a:lnSpc>
              </a:pPr>
              <a:r>
                <a:rPr lang="en-US" sz="3201">
                  <a:solidFill>
                    <a:srgbClr val="FFFFFF"/>
                  </a:solidFill>
                  <a:latin typeface="Roboto"/>
                  <a:ea typeface="Roboto"/>
                  <a:cs typeface="Roboto"/>
                  <a:sym typeface="Roboto"/>
                </a:rPr>
                <a:t>Building CNN</a:t>
              </a:r>
            </a:p>
          </p:txBody>
        </p:sp>
      </p:grpSp>
      <p:grpSp>
        <p:nvGrpSpPr>
          <p:cNvPr id="45" name="Group 45"/>
          <p:cNvGrpSpPr/>
          <p:nvPr/>
        </p:nvGrpSpPr>
        <p:grpSpPr>
          <a:xfrm>
            <a:off x="14146028" y="6302773"/>
            <a:ext cx="2980297" cy="1827569"/>
            <a:chOff x="0" y="0"/>
            <a:chExt cx="3973730" cy="2436758"/>
          </a:xfrm>
        </p:grpSpPr>
        <p:sp>
          <p:nvSpPr>
            <p:cNvPr id="46" name="Freeform 46"/>
            <p:cNvSpPr/>
            <p:nvPr/>
          </p:nvSpPr>
          <p:spPr>
            <a:xfrm>
              <a:off x="65659" y="65659"/>
              <a:ext cx="3842385" cy="2305431"/>
            </a:xfrm>
            <a:custGeom>
              <a:avLst/>
              <a:gdLst/>
              <a:ahLst/>
              <a:cxnLst/>
              <a:rect l="l" t="t" r="r" b="b"/>
              <a:pathLst>
                <a:path w="3842385" h="2305431">
                  <a:moveTo>
                    <a:pt x="0" y="0"/>
                  </a:moveTo>
                  <a:lnTo>
                    <a:pt x="3842385" y="0"/>
                  </a:lnTo>
                  <a:lnTo>
                    <a:pt x="3842385" y="2305431"/>
                  </a:lnTo>
                  <a:lnTo>
                    <a:pt x="0" y="2305431"/>
                  </a:lnTo>
                  <a:close/>
                </a:path>
              </a:pathLst>
            </a:custGeom>
            <a:solidFill>
              <a:srgbClr val="FFFFFF">
                <a:alpha val="784"/>
              </a:srgbClr>
            </a:solidFill>
            <a:ln w="12700">
              <a:solidFill>
                <a:srgbClr val="000000"/>
              </a:solidFill>
            </a:ln>
          </p:spPr>
        </p:sp>
        <p:sp>
          <p:nvSpPr>
            <p:cNvPr id="47" name="Freeform 47"/>
            <p:cNvSpPr/>
            <p:nvPr/>
          </p:nvSpPr>
          <p:spPr>
            <a:xfrm>
              <a:off x="0" y="0"/>
              <a:ext cx="3973703" cy="2436749"/>
            </a:xfrm>
            <a:custGeom>
              <a:avLst/>
              <a:gdLst/>
              <a:ahLst/>
              <a:cxnLst/>
              <a:rect l="l" t="t" r="r" b="b"/>
              <a:pathLst>
                <a:path w="3973703" h="2436749">
                  <a:moveTo>
                    <a:pt x="65659" y="0"/>
                  </a:moveTo>
                  <a:lnTo>
                    <a:pt x="3908044" y="0"/>
                  </a:lnTo>
                  <a:cubicBezTo>
                    <a:pt x="3944239" y="0"/>
                    <a:pt x="3973703" y="29337"/>
                    <a:pt x="3973703" y="65659"/>
                  </a:cubicBezTo>
                  <a:lnTo>
                    <a:pt x="3973703" y="2371090"/>
                  </a:lnTo>
                  <a:cubicBezTo>
                    <a:pt x="3973703" y="2407285"/>
                    <a:pt x="3944366" y="2436749"/>
                    <a:pt x="3908044" y="2436749"/>
                  </a:cubicBezTo>
                  <a:lnTo>
                    <a:pt x="65659" y="2436749"/>
                  </a:lnTo>
                  <a:cubicBezTo>
                    <a:pt x="29464" y="2436749"/>
                    <a:pt x="0" y="2407412"/>
                    <a:pt x="0" y="2371090"/>
                  </a:cubicBezTo>
                  <a:lnTo>
                    <a:pt x="0" y="65659"/>
                  </a:lnTo>
                  <a:cubicBezTo>
                    <a:pt x="0" y="29337"/>
                    <a:pt x="29337" y="0"/>
                    <a:pt x="65659" y="0"/>
                  </a:cubicBezTo>
                  <a:moveTo>
                    <a:pt x="65659" y="131318"/>
                  </a:moveTo>
                  <a:lnTo>
                    <a:pt x="65659" y="65659"/>
                  </a:lnTo>
                  <a:lnTo>
                    <a:pt x="131318" y="65659"/>
                  </a:lnTo>
                  <a:lnTo>
                    <a:pt x="131318" y="2371090"/>
                  </a:lnTo>
                  <a:lnTo>
                    <a:pt x="65659" y="2371090"/>
                  </a:lnTo>
                  <a:lnTo>
                    <a:pt x="65659" y="2305431"/>
                  </a:lnTo>
                  <a:lnTo>
                    <a:pt x="3908044" y="2305431"/>
                  </a:lnTo>
                  <a:lnTo>
                    <a:pt x="3908044" y="2371090"/>
                  </a:lnTo>
                  <a:lnTo>
                    <a:pt x="3842385" y="2371090"/>
                  </a:lnTo>
                  <a:lnTo>
                    <a:pt x="3842385" y="65659"/>
                  </a:lnTo>
                  <a:lnTo>
                    <a:pt x="3908044" y="65659"/>
                  </a:lnTo>
                  <a:lnTo>
                    <a:pt x="3908044" y="131318"/>
                  </a:lnTo>
                  <a:lnTo>
                    <a:pt x="65659" y="131318"/>
                  </a:lnTo>
                  <a:close/>
                </a:path>
              </a:pathLst>
            </a:custGeom>
            <a:solidFill>
              <a:srgbClr val="FFFFFF"/>
            </a:solidFill>
            <a:ln w="12700">
              <a:solidFill>
                <a:srgbClr val="000000"/>
              </a:solidFill>
            </a:ln>
          </p:spPr>
        </p:sp>
        <p:sp>
          <p:nvSpPr>
            <p:cNvPr id="48" name="TextBox 48"/>
            <p:cNvSpPr txBox="1"/>
            <p:nvPr/>
          </p:nvSpPr>
          <p:spPr>
            <a:xfrm>
              <a:off x="0" y="-19050"/>
              <a:ext cx="3973730" cy="2455808"/>
            </a:xfrm>
            <a:prstGeom prst="rect">
              <a:avLst/>
            </a:prstGeom>
          </p:spPr>
          <p:txBody>
            <a:bodyPr lIns="50800" tIns="50800" rIns="50800" bIns="50800" rtlCol="0" anchor="ctr"/>
            <a:lstStyle/>
            <a:p>
              <a:pPr algn="ctr">
                <a:lnSpc>
                  <a:spcPts val="3842"/>
                </a:lnSpc>
              </a:pPr>
              <a:r>
                <a:rPr lang="en-US" sz="3201">
                  <a:solidFill>
                    <a:srgbClr val="FFFFFF"/>
                  </a:solidFill>
                  <a:latin typeface="Roboto"/>
                  <a:ea typeface="Roboto"/>
                  <a:cs typeface="Roboto"/>
                  <a:sym typeface="Roboto"/>
                </a:rPr>
                <a:t>Training CNN</a:t>
              </a:r>
            </a:p>
          </p:txBody>
        </p:sp>
      </p:grpSp>
      <p:grpSp>
        <p:nvGrpSpPr>
          <p:cNvPr id="49" name="Group 49"/>
          <p:cNvGrpSpPr/>
          <p:nvPr/>
        </p:nvGrpSpPr>
        <p:grpSpPr>
          <a:xfrm>
            <a:off x="9813062" y="7552666"/>
            <a:ext cx="2980297" cy="1827569"/>
            <a:chOff x="0" y="0"/>
            <a:chExt cx="3973730" cy="2436758"/>
          </a:xfrm>
        </p:grpSpPr>
        <p:sp>
          <p:nvSpPr>
            <p:cNvPr id="50" name="Freeform 50"/>
            <p:cNvSpPr/>
            <p:nvPr/>
          </p:nvSpPr>
          <p:spPr>
            <a:xfrm>
              <a:off x="65659" y="65659"/>
              <a:ext cx="3842385" cy="2305431"/>
            </a:xfrm>
            <a:custGeom>
              <a:avLst/>
              <a:gdLst/>
              <a:ahLst/>
              <a:cxnLst/>
              <a:rect l="l" t="t" r="r" b="b"/>
              <a:pathLst>
                <a:path w="3842385" h="2305431">
                  <a:moveTo>
                    <a:pt x="0" y="0"/>
                  </a:moveTo>
                  <a:lnTo>
                    <a:pt x="3842385" y="0"/>
                  </a:lnTo>
                  <a:lnTo>
                    <a:pt x="3842385" y="2305431"/>
                  </a:lnTo>
                  <a:lnTo>
                    <a:pt x="0" y="2305431"/>
                  </a:lnTo>
                  <a:close/>
                </a:path>
              </a:pathLst>
            </a:custGeom>
            <a:solidFill>
              <a:srgbClr val="FFFFFF">
                <a:alpha val="784"/>
              </a:srgbClr>
            </a:solidFill>
            <a:ln w="12700">
              <a:solidFill>
                <a:srgbClr val="000000"/>
              </a:solidFill>
            </a:ln>
          </p:spPr>
        </p:sp>
        <p:sp>
          <p:nvSpPr>
            <p:cNvPr id="51" name="Freeform 51"/>
            <p:cNvSpPr/>
            <p:nvPr/>
          </p:nvSpPr>
          <p:spPr>
            <a:xfrm>
              <a:off x="0" y="0"/>
              <a:ext cx="3973703" cy="2436749"/>
            </a:xfrm>
            <a:custGeom>
              <a:avLst/>
              <a:gdLst/>
              <a:ahLst/>
              <a:cxnLst/>
              <a:rect l="l" t="t" r="r" b="b"/>
              <a:pathLst>
                <a:path w="3973703" h="2436749">
                  <a:moveTo>
                    <a:pt x="65659" y="0"/>
                  </a:moveTo>
                  <a:lnTo>
                    <a:pt x="3908044" y="0"/>
                  </a:lnTo>
                  <a:cubicBezTo>
                    <a:pt x="3944239" y="0"/>
                    <a:pt x="3973703" y="29337"/>
                    <a:pt x="3973703" y="65659"/>
                  </a:cubicBezTo>
                  <a:lnTo>
                    <a:pt x="3973703" y="2371090"/>
                  </a:lnTo>
                  <a:cubicBezTo>
                    <a:pt x="3973703" y="2407285"/>
                    <a:pt x="3944366" y="2436749"/>
                    <a:pt x="3908044" y="2436749"/>
                  </a:cubicBezTo>
                  <a:lnTo>
                    <a:pt x="65659" y="2436749"/>
                  </a:lnTo>
                  <a:cubicBezTo>
                    <a:pt x="29464" y="2436749"/>
                    <a:pt x="0" y="2407412"/>
                    <a:pt x="0" y="2371090"/>
                  </a:cubicBezTo>
                  <a:lnTo>
                    <a:pt x="0" y="65659"/>
                  </a:lnTo>
                  <a:cubicBezTo>
                    <a:pt x="0" y="29337"/>
                    <a:pt x="29337" y="0"/>
                    <a:pt x="65659" y="0"/>
                  </a:cubicBezTo>
                  <a:moveTo>
                    <a:pt x="65659" y="131318"/>
                  </a:moveTo>
                  <a:lnTo>
                    <a:pt x="65659" y="65659"/>
                  </a:lnTo>
                  <a:lnTo>
                    <a:pt x="131318" y="65659"/>
                  </a:lnTo>
                  <a:lnTo>
                    <a:pt x="131318" y="2371090"/>
                  </a:lnTo>
                  <a:lnTo>
                    <a:pt x="65659" y="2371090"/>
                  </a:lnTo>
                  <a:lnTo>
                    <a:pt x="65659" y="2305431"/>
                  </a:lnTo>
                  <a:lnTo>
                    <a:pt x="3908044" y="2305431"/>
                  </a:lnTo>
                  <a:lnTo>
                    <a:pt x="3908044" y="2371090"/>
                  </a:lnTo>
                  <a:lnTo>
                    <a:pt x="3842385" y="2371090"/>
                  </a:lnTo>
                  <a:lnTo>
                    <a:pt x="3842385" y="65659"/>
                  </a:lnTo>
                  <a:lnTo>
                    <a:pt x="3908044" y="65659"/>
                  </a:lnTo>
                  <a:lnTo>
                    <a:pt x="3908044" y="131318"/>
                  </a:lnTo>
                  <a:lnTo>
                    <a:pt x="65659" y="131318"/>
                  </a:lnTo>
                  <a:close/>
                </a:path>
              </a:pathLst>
            </a:custGeom>
            <a:solidFill>
              <a:srgbClr val="FFFFFF"/>
            </a:solidFill>
            <a:ln w="12700">
              <a:solidFill>
                <a:srgbClr val="000000"/>
              </a:solidFill>
            </a:ln>
          </p:spPr>
        </p:sp>
        <p:sp>
          <p:nvSpPr>
            <p:cNvPr id="52" name="TextBox 52"/>
            <p:cNvSpPr txBox="1"/>
            <p:nvPr/>
          </p:nvSpPr>
          <p:spPr>
            <a:xfrm>
              <a:off x="0" y="-19050"/>
              <a:ext cx="3973730" cy="2455808"/>
            </a:xfrm>
            <a:prstGeom prst="rect">
              <a:avLst/>
            </a:prstGeom>
          </p:spPr>
          <p:txBody>
            <a:bodyPr lIns="50800" tIns="50800" rIns="50800" bIns="50800" rtlCol="0" anchor="ctr"/>
            <a:lstStyle/>
            <a:p>
              <a:pPr algn="ctr">
                <a:lnSpc>
                  <a:spcPts val="3842"/>
                </a:lnSpc>
              </a:pPr>
              <a:r>
                <a:rPr lang="en-US" sz="3201">
                  <a:solidFill>
                    <a:srgbClr val="FFFFFF"/>
                  </a:solidFill>
                  <a:latin typeface="Roboto"/>
                  <a:ea typeface="Roboto"/>
                  <a:cs typeface="Roboto"/>
                  <a:sym typeface="Roboto"/>
                </a:rPr>
                <a:t>Making Predictions For New Images.</a:t>
              </a:r>
            </a:p>
          </p:txBody>
        </p:sp>
      </p:grpSp>
      <p:grpSp>
        <p:nvGrpSpPr>
          <p:cNvPr id="53" name="Group 53"/>
          <p:cNvGrpSpPr/>
          <p:nvPr/>
        </p:nvGrpSpPr>
        <p:grpSpPr>
          <a:xfrm>
            <a:off x="8013929" y="2502843"/>
            <a:ext cx="1279164" cy="890977"/>
            <a:chOff x="0" y="0"/>
            <a:chExt cx="1705552" cy="1187969"/>
          </a:xfrm>
        </p:grpSpPr>
        <p:sp>
          <p:nvSpPr>
            <p:cNvPr id="54" name="Freeform 54"/>
            <p:cNvSpPr/>
            <p:nvPr/>
          </p:nvSpPr>
          <p:spPr>
            <a:xfrm>
              <a:off x="65659" y="65659"/>
              <a:ext cx="1574292" cy="1056640"/>
            </a:xfrm>
            <a:custGeom>
              <a:avLst/>
              <a:gdLst/>
              <a:ahLst/>
              <a:cxnLst/>
              <a:rect l="l" t="t" r="r" b="b"/>
              <a:pathLst>
                <a:path w="1574292" h="1056640">
                  <a:moveTo>
                    <a:pt x="0" y="264160"/>
                  </a:moveTo>
                  <a:lnTo>
                    <a:pt x="1026033" y="264160"/>
                  </a:lnTo>
                  <a:lnTo>
                    <a:pt x="1026033" y="0"/>
                  </a:lnTo>
                  <a:lnTo>
                    <a:pt x="1574292" y="528320"/>
                  </a:lnTo>
                  <a:lnTo>
                    <a:pt x="1026033" y="1056640"/>
                  </a:lnTo>
                  <a:lnTo>
                    <a:pt x="1026033" y="792480"/>
                  </a:lnTo>
                  <a:lnTo>
                    <a:pt x="0" y="792480"/>
                  </a:lnTo>
                  <a:close/>
                </a:path>
              </a:pathLst>
            </a:custGeom>
            <a:solidFill>
              <a:srgbClr val="FFFFFF">
                <a:alpha val="784"/>
              </a:srgbClr>
            </a:solidFill>
            <a:ln w="12700">
              <a:solidFill>
                <a:srgbClr val="000000"/>
              </a:solidFill>
            </a:ln>
          </p:spPr>
        </p:sp>
        <p:sp>
          <p:nvSpPr>
            <p:cNvPr id="55" name="Freeform 55"/>
            <p:cNvSpPr/>
            <p:nvPr/>
          </p:nvSpPr>
          <p:spPr>
            <a:xfrm>
              <a:off x="0" y="-7"/>
              <a:ext cx="1705610" cy="1187973"/>
            </a:xfrm>
            <a:custGeom>
              <a:avLst/>
              <a:gdLst/>
              <a:ahLst/>
              <a:cxnLst/>
              <a:rect l="l" t="t" r="r" b="b"/>
              <a:pathLst>
                <a:path w="1705610" h="1187973">
                  <a:moveTo>
                    <a:pt x="65659" y="264167"/>
                  </a:moveTo>
                  <a:lnTo>
                    <a:pt x="1091692" y="264167"/>
                  </a:lnTo>
                  <a:lnTo>
                    <a:pt x="1091692" y="329826"/>
                  </a:lnTo>
                  <a:lnTo>
                    <a:pt x="1026033" y="329826"/>
                  </a:lnTo>
                  <a:lnTo>
                    <a:pt x="1026033" y="65666"/>
                  </a:lnTo>
                  <a:cubicBezTo>
                    <a:pt x="1026033" y="39377"/>
                    <a:pt x="1041781" y="15501"/>
                    <a:pt x="1066038" y="5214"/>
                  </a:cubicBezTo>
                  <a:cubicBezTo>
                    <a:pt x="1090295" y="-5073"/>
                    <a:pt x="1118362" y="134"/>
                    <a:pt x="1137285" y="18422"/>
                  </a:cubicBezTo>
                  <a:lnTo>
                    <a:pt x="1685544" y="546742"/>
                  </a:lnTo>
                  <a:cubicBezTo>
                    <a:pt x="1698371" y="559061"/>
                    <a:pt x="1705610" y="576206"/>
                    <a:pt x="1705610" y="593986"/>
                  </a:cubicBezTo>
                  <a:cubicBezTo>
                    <a:pt x="1705610" y="611766"/>
                    <a:pt x="1698371" y="628911"/>
                    <a:pt x="1685544" y="641230"/>
                  </a:cubicBezTo>
                  <a:lnTo>
                    <a:pt x="1137158" y="1169550"/>
                  </a:lnTo>
                  <a:cubicBezTo>
                    <a:pt x="1118235" y="1187838"/>
                    <a:pt x="1090168" y="1193045"/>
                    <a:pt x="1065911" y="1182758"/>
                  </a:cubicBezTo>
                  <a:cubicBezTo>
                    <a:pt x="1041654" y="1172471"/>
                    <a:pt x="1025906" y="1148722"/>
                    <a:pt x="1025906" y="1122306"/>
                  </a:cubicBezTo>
                  <a:lnTo>
                    <a:pt x="1025906" y="858146"/>
                  </a:lnTo>
                  <a:lnTo>
                    <a:pt x="1091565" y="858146"/>
                  </a:lnTo>
                  <a:lnTo>
                    <a:pt x="1091565" y="923805"/>
                  </a:lnTo>
                  <a:lnTo>
                    <a:pt x="65659" y="923805"/>
                  </a:lnTo>
                  <a:cubicBezTo>
                    <a:pt x="29337" y="923805"/>
                    <a:pt x="0" y="894468"/>
                    <a:pt x="0" y="858146"/>
                  </a:cubicBezTo>
                  <a:lnTo>
                    <a:pt x="0" y="329826"/>
                  </a:lnTo>
                  <a:cubicBezTo>
                    <a:pt x="0" y="293631"/>
                    <a:pt x="29337" y="264167"/>
                    <a:pt x="65659" y="264167"/>
                  </a:cubicBezTo>
                  <a:moveTo>
                    <a:pt x="65659" y="395485"/>
                  </a:moveTo>
                  <a:lnTo>
                    <a:pt x="65659" y="329826"/>
                  </a:lnTo>
                  <a:lnTo>
                    <a:pt x="131318" y="329826"/>
                  </a:lnTo>
                  <a:lnTo>
                    <a:pt x="131318" y="858146"/>
                  </a:lnTo>
                  <a:lnTo>
                    <a:pt x="65659" y="858146"/>
                  </a:lnTo>
                  <a:lnTo>
                    <a:pt x="65659" y="792487"/>
                  </a:lnTo>
                  <a:lnTo>
                    <a:pt x="1091692" y="792487"/>
                  </a:lnTo>
                  <a:cubicBezTo>
                    <a:pt x="1127887" y="792487"/>
                    <a:pt x="1157351" y="821824"/>
                    <a:pt x="1157351" y="858146"/>
                  </a:cubicBezTo>
                  <a:lnTo>
                    <a:pt x="1157351" y="1122306"/>
                  </a:lnTo>
                  <a:lnTo>
                    <a:pt x="1091692" y="1122306"/>
                  </a:lnTo>
                  <a:lnTo>
                    <a:pt x="1046099" y="1075062"/>
                  </a:lnTo>
                  <a:lnTo>
                    <a:pt x="1594358" y="546742"/>
                  </a:lnTo>
                  <a:lnTo>
                    <a:pt x="1639951" y="593986"/>
                  </a:lnTo>
                  <a:lnTo>
                    <a:pt x="1594358" y="641230"/>
                  </a:lnTo>
                  <a:lnTo>
                    <a:pt x="1046099" y="112910"/>
                  </a:lnTo>
                  <a:lnTo>
                    <a:pt x="1091692" y="65666"/>
                  </a:lnTo>
                  <a:lnTo>
                    <a:pt x="1157351" y="65666"/>
                  </a:lnTo>
                  <a:lnTo>
                    <a:pt x="1157351" y="329826"/>
                  </a:lnTo>
                  <a:cubicBezTo>
                    <a:pt x="1157351" y="366021"/>
                    <a:pt x="1128014" y="395485"/>
                    <a:pt x="1091692" y="395485"/>
                  </a:cubicBezTo>
                  <a:lnTo>
                    <a:pt x="65659" y="395485"/>
                  </a:lnTo>
                  <a:close/>
                </a:path>
              </a:pathLst>
            </a:custGeom>
            <a:solidFill>
              <a:srgbClr val="F2F2F2"/>
            </a:solidFill>
            <a:ln w="12700">
              <a:solidFill>
                <a:srgbClr val="000000"/>
              </a:solidFill>
            </a:ln>
          </p:spPr>
        </p:sp>
      </p:grpSp>
      <p:grpSp>
        <p:nvGrpSpPr>
          <p:cNvPr id="56" name="Group 56"/>
          <p:cNvGrpSpPr/>
          <p:nvPr/>
        </p:nvGrpSpPr>
        <p:grpSpPr>
          <a:xfrm rot="-1363256">
            <a:off x="3381250" y="3245402"/>
            <a:ext cx="1766984" cy="890977"/>
            <a:chOff x="0" y="0"/>
            <a:chExt cx="2355979" cy="1187969"/>
          </a:xfrm>
        </p:grpSpPr>
        <p:sp>
          <p:nvSpPr>
            <p:cNvPr id="57" name="Freeform 57"/>
            <p:cNvSpPr/>
            <p:nvPr/>
          </p:nvSpPr>
          <p:spPr>
            <a:xfrm>
              <a:off x="65659" y="65659"/>
              <a:ext cx="2224659" cy="1056640"/>
            </a:xfrm>
            <a:custGeom>
              <a:avLst/>
              <a:gdLst/>
              <a:ahLst/>
              <a:cxnLst/>
              <a:rect l="l" t="t" r="r" b="b"/>
              <a:pathLst>
                <a:path w="2224659" h="1056640">
                  <a:moveTo>
                    <a:pt x="0" y="264160"/>
                  </a:moveTo>
                  <a:lnTo>
                    <a:pt x="1663827" y="264160"/>
                  </a:lnTo>
                  <a:lnTo>
                    <a:pt x="1663827" y="0"/>
                  </a:lnTo>
                  <a:lnTo>
                    <a:pt x="2224659" y="528320"/>
                  </a:lnTo>
                  <a:lnTo>
                    <a:pt x="1663827" y="1056640"/>
                  </a:lnTo>
                  <a:lnTo>
                    <a:pt x="1663827" y="792480"/>
                  </a:lnTo>
                  <a:lnTo>
                    <a:pt x="0" y="792480"/>
                  </a:lnTo>
                  <a:close/>
                </a:path>
              </a:pathLst>
            </a:custGeom>
            <a:solidFill>
              <a:srgbClr val="FFFFFF">
                <a:alpha val="784"/>
              </a:srgbClr>
            </a:solidFill>
            <a:ln w="12700">
              <a:solidFill>
                <a:srgbClr val="000000"/>
              </a:solidFill>
            </a:ln>
          </p:spPr>
        </p:sp>
        <p:sp>
          <p:nvSpPr>
            <p:cNvPr id="58" name="Freeform 58"/>
            <p:cNvSpPr/>
            <p:nvPr/>
          </p:nvSpPr>
          <p:spPr>
            <a:xfrm>
              <a:off x="0" y="-57"/>
              <a:ext cx="2355850" cy="1187818"/>
            </a:xfrm>
            <a:custGeom>
              <a:avLst/>
              <a:gdLst/>
              <a:ahLst/>
              <a:cxnLst/>
              <a:rect l="l" t="t" r="r" b="b"/>
              <a:pathLst>
                <a:path w="2355850" h="1187818">
                  <a:moveTo>
                    <a:pt x="65659" y="264217"/>
                  </a:moveTo>
                  <a:lnTo>
                    <a:pt x="1729486" y="264217"/>
                  </a:lnTo>
                  <a:lnTo>
                    <a:pt x="1729486" y="329876"/>
                  </a:lnTo>
                  <a:lnTo>
                    <a:pt x="1663827" y="329876"/>
                  </a:lnTo>
                  <a:lnTo>
                    <a:pt x="1663827" y="65716"/>
                  </a:lnTo>
                  <a:cubicBezTo>
                    <a:pt x="1663827" y="39554"/>
                    <a:pt x="1679448" y="15805"/>
                    <a:pt x="1703451" y="5391"/>
                  </a:cubicBezTo>
                  <a:cubicBezTo>
                    <a:pt x="1727454" y="-5023"/>
                    <a:pt x="1755394" y="-70"/>
                    <a:pt x="1774444" y="17837"/>
                  </a:cubicBezTo>
                  <a:lnTo>
                    <a:pt x="2335276" y="546157"/>
                  </a:lnTo>
                  <a:cubicBezTo>
                    <a:pt x="2348484" y="558603"/>
                    <a:pt x="2355850" y="575875"/>
                    <a:pt x="2355850" y="593909"/>
                  </a:cubicBezTo>
                  <a:cubicBezTo>
                    <a:pt x="2355850" y="611943"/>
                    <a:pt x="2348357" y="629342"/>
                    <a:pt x="2335276" y="641661"/>
                  </a:cubicBezTo>
                  <a:lnTo>
                    <a:pt x="1774444" y="1169981"/>
                  </a:lnTo>
                  <a:cubicBezTo>
                    <a:pt x="1755394" y="1187888"/>
                    <a:pt x="1727454" y="1192841"/>
                    <a:pt x="1703451" y="1182427"/>
                  </a:cubicBezTo>
                  <a:cubicBezTo>
                    <a:pt x="1679448" y="1172013"/>
                    <a:pt x="1663827" y="1148391"/>
                    <a:pt x="1663827" y="1122102"/>
                  </a:cubicBezTo>
                  <a:lnTo>
                    <a:pt x="1663827" y="858196"/>
                  </a:lnTo>
                  <a:lnTo>
                    <a:pt x="1729486" y="858196"/>
                  </a:lnTo>
                  <a:lnTo>
                    <a:pt x="1729486" y="923855"/>
                  </a:lnTo>
                  <a:lnTo>
                    <a:pt x="65659" y="923855"/>
                  </a:lnTo>
                  <a:cubicBezTo>
                    <a:pt x="29337" y="923855"/>
                    <a:pt x="0" y="894518"/>
                    <a:pt x="0" y="858196"/>
                  </a:cubicBezTo>
                  <a:lnTo>
                    <a:pt x="0" y="329876"/>
                  </a:lnTo>
                  <a:cubicBezTo>
                    <a:pt x="0" y="293681"/>
                    <a:pt x="29337" y="264217"/>
                    <a:pt x="65659" y="264217"/>
                  </a:cubicBezTo>
                  <a:moveTo>
                    <a:pt x="65659" y="395535"/>
                  </a:moveTo>
                  <a:lnTo>
                    <a:pt x="65659" y="329876"/>
                  </a:lnTo>
                  <a:lnTo>
                    <a:pt x="131318" y="329876"/>
                  </a:lnTo>
                  <a:lnTo>
                    <a:pt x="131318" y="858196"/>
                  </a:lnTo>
                  <a:lnTo>
                    <a:pt x="65659" y="858196"/>
                  </a:lnTo>
                  <a:lnTo>
                    <a:pt x="65659" y="792537"/>
                  </a:lnTo>
                  <a:lnTo>
                    <a:pt x="1729486" y="792537"/>
                  </a:lnTo>
                  <a:cubicBezTo>
                    <a:pt x="1765681" y="792537"/>
                    <a:pt x="1795145" y="821874"/>
                    <a:pt x="1795145" y="858196"/>
                  </a:cubicBezTo>
                  <a:lnTo>
                    <a:pt x="1795145" y="1122356"/>
                  </a:lnTo>
                  <a:lnTo>
                    <a:pt x="1729486" y="1122356"/>
                  </a:lnTo>
                  <a:lnTo>
                    <a:pt x="1684528" y="1074604"/>
                  </a:lnTo>
                  <a:lnTo>
                    <a:pt x="2245360" y="546284"/>
                  </a:lnTo>
                  <a:lnTo>
                    <a:pt x="2290318" y="594036"/>
                  </a:lnTo>
                  <a:lnTo>
                    <a:pt x="2245360" y="641788"/>
                  </a:lnTo>
                  <a:lnTo>
                    <a:pt x="1684528" y="113468"/>
                  </a:lnTo>
                  <a:lnTo>
                    <a:pt x="1729486" y="65716"/>
                  </a:lnTo>
                  <a:lnTo>
                    <a:pt x="1795145" y="65716"/>
                  </a:lnTo>
                  <a:lnTo>
                    <a:pt x="1795145" y="329876"/>
                  </a:lnTo>
                  <a:cubicBezTo>
                    <a:pt x="1795145" y="366071"/>
                    <a:pt x="1765808" y="395535"/>
                    <a:pt x="1729486" y="395535"/>
                  </a:cubicBezTo>
                  <a:lnTo>
                    <a:pt x="65659" y="395535"/>
                  </a:lnTo>
                  <a:close/>
                </a:path>
              </a:pathLst>
            </a:custGeom>
            <a:solidFill>
              <a:srgbClr val="F2F2F2"/>
            </a:solidFill>
            <a:ln w="12700">
              <a:solidFill>
                <a:srgbClr val="000000"/>
              </a:solidFill>
            </a:ln>
          </p:spPr>
        </p:sp>
      </p:grpSp>
      <p:grpSp>
        <p:nvGrpSpPr>
          <p:cNvPr id="59" name="Group 59"/>
          <p:cNvGrpSpPr/>
          <p:nvPr/>
        </p:nvGrpSpPr>
        <p:grpSpPr>
          <a:xfrm rot="5400000">
            <a:off x="13915611" y="4649912"/>
            <a:ext cx="2611697" cy="890977"/>
            <a:chOff x="0" y="0"/>
            <a:chExt cx="3482263" cy="1187969"/>
          </a:xfrm>
        </p:grpSpPr>
        <p:sp>
          <p:nvSpPr>
            <p:cNvPr id="60" name="Freeform 60"/>
            <p:cNvSpPr/>
            <p:nvPr/>
          </p:nvSpPr>
          <p:spPr>
            <a:xfrm>
              <a:off x="65659" y="65659"/>
              <a:ext cx="3351022" cy="1056640"/>
            </a:xfrm>
            <a:custGeom>
              <a:avLst/>
              <a:gdLst/>
              <a:ahLst/>
              <a:cxnLst/>
              <a:rect l="l" t="t" r="r" b="b"/>
              <a:pathLst>
                <a:path w="3351022" h="1056640">
                  <a:moveTo>
                    <a:pt x="0" y="264160"/>
                  </a:moveTo>
                  <a:lnTo>
                    <a:pt x="2779395" y="264160"/>
                  </a:lnTo>
                  <a:lnTo>
                    <a:pt x="2779395" y="0"/>
                  </a:lnTo>
                  <a:lnTo>
                    <a:pt x="3351022" y="528320"/>
                  </a:lnTo>
                  <a:lnTo>
                    <a:pt x="2779395" y="1056640"/>
                  </a:lnTo>
                  <a:lnTo>
                    <a:pt x="2779395" y="792480"/>
                  </a:lnTo>
                  <a:lnTo>
                    <a:pt x="0" y="792480"/>
                  </a:lnTo>
                  <a:close/>
                </a:path>
              </a:pathLst>
            </a:custGeom>
            <a:solidFill>
              <a:srgbClr val="FFFFFF">
                <a:alpha val="784"/>
              </a:srgbClr>
            </a:solidFill>
            <a:ln w="12700">
              <a:solidFill>
                <a:srgbClr val="000000"/>
              </a:solidFill>
            </a:ln>
          </p:spPr>
        </p:sp>
        <p:sp>
          <p:nvSpPr>
            <p:cNvPr id="61" name="Freeform 61"/>
            <p:cNvSpPr/>
            <p:nvPr/>
          </p:nvSpPr>
          <p:spPr>
            <a:xfrm>
              <a:off x="0" y="-69"/>
              <a:ext cx="3482340" cy="1188040"/>
            </a:xfrm>
            <a:custGeom>
              <a:avLst/>
              <a:gdLst/>
              <a:ahLst/>
              <a:cxnLst/>
              <a:rect l="l" t="t" r="r" b="b"/>
              <a:pathLst>
                <a:path w="3482340" h="1188040">
                  <a:moveTo>
                    <a:pt x="65659" y="264229"/>
                  </a:moveTo>
                  <a:lnTo>
                    <a:pt x="2845054" y="264229"/>
                  </a:lnTo>
                  <a:lnTo>
                    <a:pt x="2845054" y="329888"/>
                  </a:lnTo>
                  <a:lnTo>
                    <a:pt x="2779395" y="329888"/>
                  </a:lnTo>
                  <a:lnTo>
                    <a:pt x="2779395" y="65728"/>
                  </a:lnTo>
                  <a:cubicBezTo>
                    <a:pt x="2779395" y="39693"/>
                    <a:pt x="2794889" y="16071"/>
                    <a:pt x="2818765" y="5530"/>
                  </a:cubicBezTo>
                  <a:cubicBezTo>
                    <a:pt x="2842641" y="-5011"/>
                    <a:pt x="2870454" y="-185"/>
                    <a:pt x="2889631" y="17468"/>
                  </a:cubicBezTo>
                  <a:lnTo>
                    <a:pt x="3461258" y="545788"/>
                  </a:lnTo>
                  <a:cubicBezTo>
                    <a:pt x="3474720" y="558234"/>
                    <a:pt x="3482340" y="575633"/>
                    <a:pt x="3482340" y="594048"/>
                  </a:cubicBezTo>
                  <a:cubicBezTo>
                    <a:pt x="3482340" y="612463"/>
                    <a:pt x="3474720" y="629862"/>
                    <a:pt x="3461258" y="642308"/>
                  </a:cubicBezTo>
                  <a:lnTo>
                    <a:pt x="2889631" y="1170628"/>
                  </a:lnTo>
                  <a:cubicBezTo>
                    <a:pt x="2870454" y="1188281"/>
                    <a:pt x="2842641" y="1192980"/>
                    <a:pt x="2818765" y="1182566"/>
                  </a:cubicBezTo>
                  <a:cubicBezTo>
                    <a:pt x="2794889" y="1172152"/>
                    <a:pt x="2779395" y="1148530"/>
                    <a:pt x="2779395" y="1122368"/>
                  </a:cubicBezTo>
                  <a:lnTo>
                    <a:pt x="2779395" y="858208"/>
                  </a:lnTo>
                  <a:lnTo>
                    <a:pt x="2845054" y="858208"/>
                  </a:lnTo>
                  <a:lnTo>
                    <a:pt x="2845054" y="923867"/>
                  </a:lnTo>
                  <a:lnTo>
                    <a:pt x="65659" y="923867"/>
                  </a:lnTo>
                  <a:cubicBezTo>
                    <a:pt x="29337" y="923867"/>
                    <a:pt x="0" y="894530"/>
                    <a:pt x="0" y="858208"/>
                  </a:cubicBezTo>
                  <a:lnTo>
                    <a:pt x="0" y="329888"/>
                  </a:lnTo>
                  <a:cubicBezTo>
                    <a:pt x="0" y="293693"/>
                    <a:pt x="29337" y="264229"/>
                    <a:pt x="65659" y="264229"/>
                  </a:cubicBezTo>
                  <a:moveTo>
                    <a:pt x="65659" y="395547"/>
                  </a:moveTo>
                  <a:lnTo>
                    <a:pt x="65659" y="329888"/>
                  </a:lnTo>
                  <a:lnTo>
                    <a:pt x="131318" y="329888"/>
                  </a:lnTo>
                  <a:lnTo>
                    <a:pt x="131318" y="858208"/>
                  </a:lnTo>
                  <a:lnTo>
                    <a:pt x="65659" y="858208"/>
                  </a:lnTo>
                  <a:lnTo>
                    <a:pt x="65659" y="792549"/>
                  </a:lnTo>
                  <a:lnTo>
                    <a:pt x="2845054" y="792549"/>
                  </a:lnTo>
                  <a:cubicBezTo>
                    <a:pt x="2881249" y="792549"/>
                    <a:pt x="2910713" y="821886"/>
                    <a:pt x="2910713" y="858208"/>
                  </a:cubicBezTo>
                  <a:lnTo>
                    <a:pt x="2910713" y="1122368"/>
                  </a:lnTo>
                  <a:lnTo>
                    <a:pt x="2845054" y="1122368"/>
                  </a:lnTo>
                  <a:lnTo>
                    <a:pt x="2800477" y="1074108"/>
                  </a:lnTo>
                  <a:lnTo>
                    <a:pt x="3372104" y="545788"/>
                  </a:lnTo>
                  <a:lnTo>
                    <a:pt x="3416681" y="594048"/>
                  </a:lnTo>
                  <a:lnTo>
                    <a:pt x="3372104" y="642308"/>
                  </a:lnTo>
                  <a:lnTo>
                    <a:pt x="2800477" y="113988"/>
                  </a:lnTo>
                  <a:lnTo>
                    <a:pt x="2845054" y="65728"/>
                  </a:lnTo>
                  <a:lnTo>
                    <a:pt x="2910713" y="65728"/>
                  </a:lnTo>
                  <a:lnTo>
                    <a:pt x="2910713" y="329888"/>
                  </a:lnTo>
                  <a:cubicBezTo>
                    <a:pt x="2910713" y="366083"/>
                    <a:pt x="2881376" y="395547"/>
                    <a:pt x="2845054" y="395547"/>
                  </a:cubicBezTo>
                  <a:lnTo>
                    <a:pt x="65659" y="395547"/>
                  </a:lnTo>
                  <a:close/>
                </a:path>
              </a:pathLst>
            </a:custGeom>
            <a:solidFill>
              <a:srgbClr val="F2F2F2"/>
            </a:solidFill>
            <a:ln w="12700">
              <a:solidFill>
                <a:srgbClr val="000000"/>
              </a:solidFill>
            </a:ln>
          </p:spPr>
        </p:sp>
      </p:grpSp>
      <p:grpSp>
        <p:nvGrpSpPr>
          <p:cNvPr id="62" name="Group 62"/>
          <p:cNvGrpSpPr/>
          <p:nvPr/>
        </p:nvGrpSpPr>
        <p:grpSpPr>
          <a:xfrm>
            <a:off x="12145123" y="2522281"/>
            <a:ext cx="1684664" cy="890977"/>
            <a:chOff x="0" y="0"/>
            <a:chExt cx="2246219" cy="1187969"/>
          </a:xfrm>
        </p:grpSpPr>
        <p:sp>
          <p:nvSpPr>
            <p:cNvPr id="63" name="Freeform 63"/>
            <p:cNvSpPr/>
            <p:nvPr/>
          </p:nvSpPr>
          <p:spPr>
            <a:xfrm>
              <a:off x="65659" y="65659"/>
              <a:ext cx="2114931" cy="1056640"/>
            </a:xfrm>
            <a:custGeom>
              <a:avLst/>
              <a:gdLst/>
              <a:ahLst/>
              <a:cxnLst/>
              <a:rect l="l" t="t" r="r" b="b"/>
              <a:pathLst>
                <a:path w="2114931" h="1056640">
                  <a:moveTo>
                    <a:pt x="0" y="264160"/>
                  </a:moveTo>
                  <a:lnTo>
                    <a:pt x="1555623" y="264160"/>
                  </a:lnTo>
                  <a:lnTo>
                    <a:pt x="1555623" y="0"/>
                  </a:lnTo>
                  <a:lnTo>
                    <a:pt x="2114931" y="528320"/>
                  </a:lnTo>
                  <a:lnTo>
                    <a:pt x="1555623" y="1056640"/>
                  </a:lnTo>
                  <a:lnTo>
                    <a:pt x="1555623" y="792480"/>
                  </a:lnTo>
                  <a:lnTo>
                    <a:pt x="0" y="792480"/>
                  </a:lnTo>
                  <a:close/>
                </a:path>
              </a:pathLst>
            </a:custGeom>
            <a:solidFill>
              <a:srgbClr val="FFFFFF">
                <a:alpha val="784"/>
              </a:srgbClr>
            </a:solidFill>
            <a:ln w="12700">
              <a:solidFill>
                <a:srgbClr val="000000"/>
              </a:solidFill>
            </a:ln>
          </p:spPr>
        </p:sp>
        <p:sp>
          <p:nvSpPr>
            <p:cNvPr id="64" name="Freeform 64"/>
            <p:cNvSpPr/>
            <p:nvPr/>
          </p:nvSpPr>
          <p:spPr>
            <a:xfrm>
              <a:off x="0" y="-52"/>
              <a:ext cx="2246249" cy="1188061"/>
            </a:xfrm>
            <a:custGeom>
              <a:avLst/>
              <a:gdLst/>
              <a:ahLst/>
              <a:cxnLst/>
              <a:rect l="l" t="t" r="r" b="b"/>
              <a:pathLst>
                <a:path w="2246249" h="1188061">
                  <a:moveTo>
                    <a:pt x="65659" y="264212"/>
                  </a:moveTo>
                  <a:lnTo>
                    <a:pt x="1621282" y="264212"/>
                  </a:lnTo>
                  <a:lnTo>
                    <a:pt x="1621282" y="329871"/>
                  </a:lnTo>
                  <a:lnTo>
                    <a:pt x="1555623" y="329871"/>
                  </a:lnTo>
                  <a:lnTo>
                    <a:pt x="1555623" y="65711"/>
                  </a:lnTo>
                  <a:cubicBezTo>
                    <a:pt x="1555623" y="39549"/>
                    <a:pt x="1571244" y="15800"/>
                    <a:pt x="1595247" y="5386"/>
                  </a:cubicBezTo>
                  <a:cubicBezTo>
                    <a:pt x="1619250" y="-5028"/>
                    <a:pt x="1647317" y="-75"/>
                    <a:pt x="1666367" y="17959"/>
                  </a:cubicBezTo>
                  <a:lnTo>
                    <a:pt x="2225675" y="546279"/>
                  </a:lnTo>
                  <a:cubicBezTo>
                    <a:pt x="2238756" y="558725"/>
                    <a:pt x="2246249" y="575997"/>
                    <a:pt x="2246249" y="594031"/>
                  </a:cubicBezTo>
                  <a:cubicBezTo>
                    <a:pt x="2246249" y="612065"/>
                    <a:pt x="2238756" y="629337"/>
                    <a:pt x="2225675" y="641783"/>
                  </a:cubicBezTo>
                  <a:lnTo>
                    <a:pt x="1666367" y="1170103"/>
                  </a:lnTo>
                  <a:cubicBezTo>
                    <a:pt x="1647317" y="1188137"/>
                    <a:pt x="1619377" y="1193090"/>
                    <a:pt x="1595247" y="1182676"/>
                  </a:cubicBezTo>
                  <a:cubicBezTo>
                    <a:pt x="1571117" y="1172262"/>
                    <a:pt x="1555623" y="1148640"/>
                    <a:pt x="1555623" y="1122351"/>
                  </a:cubicBezTo>
                  <a:lnTo>
                    <a:pt x="1555623" y="858191"/>
                  </a:lnTo>
                  <a:lnTo>
                    <a:pt x="1621282" y="858191"/>
                  </a:lnTo>
                  <a:lnTo>
                    <a:pt x="1621282" y="923850"/>
                  </a:lnTo>
                  <a:lnTo>
                    <a:pt x="65659" y="923850"/>
                  </a:lnTo>
                  <a:cubicBezTo>
                    <a:pt x="29337" y="923850"/>
                    <a:pt x="0" y="894513"/>
                    <a:pt x="0" y="858191"/>
                  </a:cubicBezTo>
                  <a:lnTo>
                    <a:pt x="0" y="329871"/>
                  </a:lnTo>
                  <a:cubicBezTo>
                    <a:pt x="0" y="293676"/>
                    <a:pt x="29337" y="264212"/>
                    <a:pt x="65659" y="264212"/>
                  </a:cubicBezTo>
                  <a:moveTo>
                    <a:pt x="65659" y="395530"/>
                  </a:moveTo>
                  <a:lnTo>
                    <a:pt x="65659" y="329871"/>
                  </a:lnTo>
                  <a:lnTo>
                    <a:pt x="131318" y="329871"/>
                  </a:lnTo>
                  <a:lnTo>
                    <a:pt x="131318" y="858191"/>
                  </a:lnTo>
                  <a:lnTo>
                    <a:pt x="65659" y="858191"/>
                  </a:lnTo>
                  <a:lnTo>
                    <a:pt x="65659" y="792532"/>
                  </a:lnTo>
                  <a:lnTo>
                    <a:pt x="1621282" y="792532"/>
                  </a:lnTo>
                  <a:cubicBezTo>
                    <a:pt x="1657477" y="792532"/>
                    <a:pt x="1686941" y="821869"/>
                    <a:pt x="1686941" y="858191"/>
                  </a:cubicBezTo>
                  <a:lnTo>
                    <a:pt x="1686941" y="1122351"/>
                  </a:lnTo>
                  <a:lnTo>
                    <a:pt x="1621282" y="1122351"/>
                  </a:lnTo>
                  <a:lnTo>
                    <a:pt x="1576197" y="1074599"/>
                  </a:lnTo>
                  <a:lnTo>
                    <a:pt x="2135505" y="546279"/>
                  </a:lnTo>
                  <a:lnTo>
                    <a:pt x="2180590" y="594031"/>
                  </a:lnTo>
                  <a:lnTo>
                    <a:pt x="2135505" y="641783"/>
                  </a:lnTo>
                  <a:lnTo>
                    <a:pt x="1576197" y="113463"/>
                  </a:lnTo>
                  <a:lnTo>
                    <a:pt x="1621282" y="65711"/>
                  </a:lnTo>
                  <a:lnTo>
                    <a:pt x="1686941" y="65711"/>
                  </a:lnTo>
                  <a:lnTo>
                    <a:pt x="1686941" y="329871"/>
                  </a:lnTo>
                  <a:cubicBezTo>
                    <a:pt x="1686941" y="366066"/>
                    <a:pt x="1657604" y="395530"/>
                    <a:pt x="1621282" y="395530"/>
                  </a:cubicBezTo>
                  <a:lnTo>
                    <a:pt x="65659" y="395530"/>
                  </a:lnTo>
                  <a:close/>
                </a:path>
              </a:pathLst>
            </a:custGeom>
            <a:solidFill>
              <a:srgbClr val="F2F2F2"/>
            </a:solidFill>
            <a:ln w="12700">
              <a:solidFill>
                <a:srgbClr val="000000"/>
              </a:solidFill>
            </a:ln>
          </p:spPr>
        </p:sp>
      </p:grpSp>
      <p:grpSp>
        <p:nvGrpSpPr>
          <p:cNvPr id="65" name="Group 65"/>
          <p:cNvGrpSpPr/>
          <p:nvPr/>
        </p:nvGrpSpPr>
        <p:grpSpPr>
          <a:xfrm>
            <a:off x="7951529" y="6020440"/>
            <a:ext cx="6216821" cy="890977"/>
            <a:chOff x="0" y="0"/>
            <a:chExt cx="8289095" cy="1187969"/>
          </a:xfrm>
        </p:grpSpPr>
        <p:sp>
          <p:nvSpPr>
            <p:cNvPr id="66" name="Freeform 66"/>
            <p:cNvSpPr/>
            <p:nvPr/>
          </p:nvSpPr>
          <p:spPr>
            <a:xfrm>
              <a:off x="65659" y="65659"/>
              <a:ext cx="8157845" cy="1056640"/>
            </a:xfrm>
            <a:custGeom>
              <a:avLst/>
              <a:gdLst/>
              <a:ahLst/>
              <a:cxnLst/>
              <a:rect l="l" t="t" r="r" b="b"/>
              <a:pathLst>
                <a:path w="8157845" h="1056640">
                  <a:moveTo>
                    <a:pt x="0" y="264160"/>
                  </a:moveTo>
                  <a:lnTo>
                    <a:pt x="7573264" y="264160"/>
                  </a:lnTo>
                  <a:lnTo>
                    <a:pt x="7573264" y="0"/>
                  </a:lnTo>
                  <a:lnTo>
                    <a:pt x="8157845" y="528320"/>
                  </a:lnTo>
                  <a:lnTo>
                    <a:pt x="7573264" y="1056640"/>
                  </a:lnTo>
                  <a:lnTo>
                    <a:pt x="7573264" y="792480"/>
                  </a:lnTo>
                  <a:lnTo>
                    <a:pt x="0" y="792480"/>
                  </a:lnTo>
                  <a:close/>
                </a:path>
              </a:pathLst>
            </a:custGeom>
            <a:solidFill>
              <a:srgbClr val="FFFFFF">
                <a:alpha val="784"/>
              </a:srgbClr>
            </a:solidFill>
            <a:ln w="12700">
              <a:solidFill>
                <a:srgbClr val="000000"/>
              </a:solidFill>
            </a:ln>
          </p:spPr>
        </p:sp>
        <p:sp>
          <p:nvSpPr>
            <p:cNvPr id="67" name="Freeform 67"/>
            <p:cNvSpPr/>
            <p:nvPr/>
          </p:nvSpPr>
          <p:spPr>
            <a:xfrm>
              <a:off x="0" y="119"/>
              <a:ext cx="8289036" cy="1188031"/>
            </a:xfrm>
            <a:custGeom>
              <a:avLst/>
              <a:gdLst/>
              <a:ahLst/>
              <a:cxnLst/>
              <a:rect l="l" t="t" r="r" b="b"/>
              <a:pathLst>
                <a:path w="8289036" h="1188031">
                  <a:moveTo>
                    <a:pt x="65659" y="264041"/>
                  </a:moveTo>
                  <a:lnTo>
                    <a:pt x="7638923" y="264041"/>
                  </a:lnTo>
                  <a:lnTo>
                    <a:pt x="7638923" y="329700"/>
                  </a:lnTo>
                  <a:lnTo>
                    <a:pt x="7573264" y="329700"/>
                  </a:lnTo>
                  <a:lnTo>
                    <a:pt x="7573264" y="65540"/>
                  </a:lnTo>
                  <a:cubicBezTo>
                    <a:pt x="7573264" y="39632"/>
                    <a:pt x="7588504" y="16010"/>
                    <a:pt x="7612253" y="5596"/>
                  </a:cubicBezTo>
                  <a:cubicBezTo>
                    <a:pt x="7636002" y="-4818"/>
                    <a:pt x="7663688" y="-500"/>
                    <a:pt x="7682865" y="16899"/>
                  </a:cubicBezTo>
                  <a:lnTo>
                    <a:pt x="8267446" y="545219"/>
                  </a:lnTo>
                  <a:cubicBezTo>
                    <a:pt x="8281162" y="557665"/>
                    <a:pt x="8289036" y="575318"/>
                    <a:pt x="8289036" y="593987"/>
                  </a:cubicBezTo>
                  <a:cubicBezTo>
                    <a:pt x="8289036" y="612656"/>
                    <a:pt x="8281162" y="630309"/>
                    <a:pt x="8267446" y="642755"/>
                  </a:cubicBezTo>
                  <a:lnTo>
                    <a:pt x="7682865" y="1171075"/>
                  </a:lnTo>
                  <a:cubicBezTo>
                    <a:pt x="7663561" y="1188474"/>
                    <a:pt x="7635875" y="1192919"/>
                    <a:pt x="7612253" y="1182378"/>
                  </a:cubicBezTo>
                  <a:cubicBezTo>
                    <a:pt x="7588631" y="1171837"/>
                    <a:pt x="7573264" y="1148342"/>
                    <a:pt x="7573264" y="1122434"/>
                  </a:cubicBezTo>
                  <a:lnTo>
                    <a:pt x="7573264" y="858020"/>
                  </a:lnTo>
                  <a:lnTo>
                    <a:pt x="7638923" y="858020"/>
                  </a:lnTo>
                  <a:lnTo>
                    <a:pt x="7638923" y="923679"/>
                  </a:lnTo>
                  <a:lnTo>
                    <a:pt x="65659" y="923679"/>
                  </a:lnTo>
                  <a:cubicBezTo>
                    <a:pt x="29337" y="923679"/>
                    <a:pt x="0" y="894342"/>
                    <a:pt x="0" y="858020"/>
                  </a:cubicBezTo>
                  <a:lnTo>
                    <a:pt x="0" y="329700"/>
                  </a:lnTo>
                  <a:cubicBezTo>
                    <a:pt x="0" y="293505"/>
                    <a:pt x="29337" y="264041"/>
                    <a:pt x="65659" y="264041"/>
                  </a:cubicBezTo>
                  <a:moveTo>
                    <a:pt x="65659" y="395359"/>
                  </a:moveTo>
                  <a:lnTo>
                    <a:pt x="65659" y="329700"/>
                  </a:lnTo>
                  <a:lnTo>
                    <a:pt x="131318" y="329700"/>
                  </a:lnTo>
                  <a:lnTo>
                    <a:pt x="131318" y="858020"/>
                  </a:lnTo>
                  <a:lnTo>
                    <a:pt x="65659" y="858020"/>
                  </a:lnTo>
                  <a:lnTo>
                    <a:pt x="65659" y="792361"/>
                  </a:lnTo>
                  <a:lnTo>
                    <a:pt x="7638923" y="792361"/>
                  </a:lnTo>
                  <a:cubicBezTo>
                    <a:pt x="7675118" y="792361"/>
                    <a:pt x="7704582" y="821698"/>
                    <a:pt x="7704582" y="858020"/>
                  </a:cubicBezTo>
                  <a:lnTo>
                    <a:pt x="7704582" y="1122180"/>
                  </a:lnTo>
                  <a:lnTo>
                    <a:pt x="7638923" y="1122180"/>
                  </a:lnTo>
                  <a:lnTo>
                    <a:pt x="7594854" y="1073412"/>
                  </a:lnTo>
                  <a:lnTo>
                    <a:pt x="8179435" y="545092"/>
                  </a:lnTo>
                  <a:lnTo>
                    <a:pt x="8223504" y="593860"/>
                  </a:lnTo>
                  <a:lnTo>
                    <a:pt x="8179435" y="642628"/>
                  </a:lnTo>
                  <a:lnTo>
                    <a:pt x="7594854" y="114181"/>
                  </a:lnTo>
                  <a:lnTo>
                    <a:pt x="7638923" y="65413"/>
                  </a:lnTo>
                  <a:lnTo>
                    <a:pt x="7704582" y="65413"/>
                  </a:lnTo>
                  <a:lnTo>
                    <a:pt x="7704582" y="329573"/>
                  </a:lnTo>
                  <a:cubicBezTo>
                    <a:pt x="7704582" y="365768"/>
                    <a:pt x="7675245" y="395232"/>
                    <a:pt x="7638923" y="395232"/>
                  </a:cubicBezTo>
                  <a:lnTo>
                    <a:pt x="65659" y="395232"/>
                  </a:lnTo>
                  <a:close/>
                </a:path>
              </a:pathLst>
            </a:custGeom>
            <a:solidFill>
              <a:srgbClr val="F2F2F2"/>
            </a:solidFill>
            <a:ln w="12700">
              <a:solidFill>
                <a:srgbClr val="000000"/>
              </a:solidFill>
            </a:ln>
          </p:spPr>
        </p:sp>
      </p:grpSp>
      <p:grpSp>
        <p:nvGrpSpPr>
          <p:cNvPr id="68" name="Group 68"/>
          <p:cNvGrpSpPr/>
          <p:nvPr/>
        </p:nvGrpSpPr>
        <p:grpSpPr>
          <a:xfrm>
            <a:off x="433710" y="7399065"/>
            <a:ext cx="2980297" cy="1827569"/>
            <a:chOff x="0" y="0"/>
            <a:chExt cx="3973730" cy="2436758"/>
          </a:xfrm>
        </p:grpSpPr>
        <p:sp>
          <p:nvSpPr>
            <p:cNvPr id="69" name="Freeform 69"/>
            <p:cNvSpPr/>
            <p:nvPr/>
          </p:nvSpPr>
          <p:spPr>
            <a:xfrm>
              <a:off x="65659" y="65659"/>
              <a:ext cx="3842385" cy="2305431"/>
            </a:xfrm>
            <a:custGeom>
              <a:avLst/>
              <a:gdLst/>
              <a:ahLst/>
              <a:cxnLst/>
              <a:rect l="l" t="t" r="r" b="b"/>
              <a:pathLst>
                <a:path w="3842385" h="2305431">
                  <a:moveTo>
                    <a:pt x="0" y="0"/>
                  </a:moveTo>
                  <a:lnTo>
                    <a:pt x="3842385" y="0"/>
                  </a:lnTo>
                  <a:lnTo>
                    <a:pt x="3842385" y="2305431"/>
                  </a:lnTo>
                  <a:lnTo>
                    <a:pt x="0" y="2305431"/>
                  </a:lnTo>
                  <a:close/>
                </a:path>
              </a:pathLst>
            </a:custGeom>
            <a:solidFill>
              <a:srgbClr val="FFFFFF">
                <a:alpha val="784"/>
              </a:srgbClr>
            </a:solidFill>
            <a:ln w="12700">
              <a:solidFill>
                <a:srgbClr val="000000"/>
              </a:solidFill>
            </a:ln>
          </p:spPr>
        </p:sp>
        <p:sp>
          <p:nvSpPr>
            <p:cNvPr id="70" name="Freeform 70"/>
            <p:cNvSpPr/>
            <p:nvPr/>
          </p:nvSpPr>
          <p:spPr>
            <a:xfrm>
              <a:off x="0" y="0"/>
              <a:ext cx="3973703" cy="2436749"/>
            </a:xfrm>
            <a:custGeom>
              <a:avLst/>
              <a:gdLst/>
              <a:ahLst/>
              <a:cxnLst/>
              <a:rect l="l" t="t" r="r" b="b"/>
              <a:pathLst>
                <a:path w="3973703" h="2436749">
                  <a:moveTo>
                    <a:pt x="65659" y="0"/>
                  </a:moveTo>
                  <a:lnTo>
                    <a:pt x="3908044" y="0"/>
                  </a:lnTo>
                  <a:cubicBezTo>
                    <a:pt x="3944239" y="0"/>
                    <a:pt x="3973703" y="29337"/>
                    <a:pt x="3973703" y="65659"/>
                  </a:cubicBezTo>
                  <a:lnTo>
                    <a:pt x="3973703" y="2371090"/>
                  </a:lnTo>
                  <a:cubicBezTo>
                    <a:pt x="3973703" y="2407285"/>
                    <a:pt x="3944366" y="2436749"/>
                    <a:pt x="3908044" y="2436749"/>
                  </a:cubicBezTo>
                  <a:lnTo>
                    <a:pt x="65659" y="2436749"/>
                  </a:lnTo>
                  <a:cubicBezTo>
                    <a:pt x="29464" y="2436749"/>
                    <a:pt x="0" y="2407412"/>
                    <a:pt x="0" y="2371090"/>
                  </a:cubicBezTo>
                  <a:lnTo>
                    <a:pt x="0" y="65659"/>
                  </a:lnTo>
                  <a:cubicBezTo>
                    <a:pt x="0" y="29337"/>
                    <a:pt x="29337" y="0"/>
                    <a:pt x="65659" y="0"/>
                  </a:cubicBezTo>
                  <a:moveTo>
                    <a:pt x="65659" y="131318"/>
                  </a:moveTo>
                  <a:lnTo>
                    <a:pt x="65659" y="65659"/>
                  </a:lnTo>
                  <a:lnTo>
                    <a:pt x="131318" y="65659"/>
                  </a:lnTo>
                  <a:lnTo>
                    <a:pt x="131318" y="2371090"/>
                  </a:lnTo>
                  <a:lnTo>
                    <a:pt x="65659" y="2371090"/>
                  </a:lnTo>
                  <a:lnTo>
                    <a:pt x="65659" y="2305431"/>
                  </a:lnTo>
                  <a:lnTo>
                    <a:pt x="3908044" y="2305431"/>
                  </a:lnTo>
                  <a:lnTo>
                    <a:pt x="3908044" y="2371090"/>
                  </a:lnTo>
                  <a:lnTo>
                    <a:pt x="3842385" y="2371090"/>
                  </a:lnTo>
                  <a:lnTo>
                    <a:pt x="3842385" y="65659"/>
                  </a:lnTo>
                  <a:lnTo>
                    <a:pt x="3908044" y="65659"/>
                  </a:lnTo>
                  <a:lnTo>
                    <a:pt x="3908044" y="131318"/>
                  </a:lnTo>
                  <a:lnTo>
                    <a:pt x="65659" y="131318"/>
                  </a:lnTo>
                  <a:close/>
                </a:path>
              </a:pathLst>
            </a:custGeom>
            <a:solidFill>
              <a:srgbClr val="FFFFFF"/>
            </a:solidFill>
            <a:ln w="12700">
              <a:solidFill>
                <a:srgbClr val="000000"/>
              </a:solidFill>
            </a:ln>
          </p:spPr>
        </p:sp>
        <p:sp>
          <p:nvSpPr>
            <p:cNvPr id="71" name="TextBox 71"/>
            <p:cNvSpPr txBox="1"/>
            <p:nvPr/>
          </p:nvSpPr>
          <p:spPr>
            <a:xfrm>
              <a:off x="0" y="-19050"/>
              <a:ext cx="3973730" cy="2455808"/>
            </a:xfrm>
            <a:prstGeom prst="rect">
              <a:avLst/>
            </a:prstGeom>
          </p:spPr>
          <p:txBody>
            <a:bodyPr lIns="50800" tIns="50800" rIns="50800" bIns="50800" rtlCol="0" anchor="ctr"/>
            <a:lstStyle/>
            <a:p>
              <a:pPr algn="ctr">
                <a:lnSpc>
                  <a:spcPts val="3842"/>
                </a:lnSpc>
              </a:pPr>
              <a:r>
                <a:rPr lang="en-US" sz="3201">
                  <a:solidFill>
                    <a:srgbClr val="FFFFFF"/>
                  </a:solidFill>
                  <a:latin typeface="Roboto"/>
                  <a:ea typeface="Roboto"/>
                  <a:cs typeface="Roboto"/>
                  <a:sym typeface="Roboto"/>
                </a:rPr>
                <a:t>Analysis Of Results</a:t>
              </a:r>
            </a:p>
          </p:txBody>
        </p:sp>
      </p:grpSp>
      <p:grpSp>
        <p:nvGrpSpPr>
          <p:cNvPr id="72" name="Group 72"/>
          <p:cNvGrpSpPr/>
          <p:nvPr/>
        </p:nvGrpSpPr>
        <p:grpSpPr>
          <a:xfrm rot="9147747">
            <a:off x="12783807" y="7656843"/>
            <a:ext cx="1348297" cy="890977"/>
            <a:chOff x="0" y="0"/>
            <a:chExt cx="1797730" cy="1187969"/>
          </a:xfrm>
        </p:grpSpPr>
        <p:sp>
          <p:nvSpPr>
            <p:cNvPr id="73" name="Freeform 73"/>
            <p:cNvSpPr/>
            <p:nvPr/>
          </p:nvSpPr>
          <p:spPr>
            <a:xfrm>
              <a:off x="65659" y="65659"/>
              <a:ext cx="1666367" cy="1056640"/>
            </a:xfrm>
            <a:custGeom>
              <a:avLst/>
              <a:gdLst/>
              <a:ahLst/>
              <a:cxnLst/>
              <a:rect l="l" t="t" r="r" b="b"/>
              <a:pathLst>
                <a:path w="1666367" h="1056640">
                  <a:moveTo>
                    <a:pt x="0" y="264160"/>
                  </a:moveTo>
                  <a:lnTo>
                    <a:pt x="1115822" y="264160"/>
                  </a:lnTo>
                  <a:lnTo>
                    <a:pt x="1115822" y="0"/>
                  </a:lnTo>
                  <a:lnTo>
                    <a:pt x="1666367" y="528320"/>
                  </a:lnTo>
                  <a:lnTo>
                    <a:pt x="1115822" y="1056640"/>
                  </a:lnTo>
                  <a:lnTo>
                    <a:pt x="1115822" y="792480"/>
                  </a:lnTo>
                  <a:lnTo>
                    <a:pt x="0" y="792480"/>
                  </a:lnTo>
                  <a:close/>
                </a:path>
              </a:pathLst>
            </a:custGeom>
            <a:solidFill>
              <a:srgbClr val="FFFFFF">
                <a:alpha val="784"/>
              </a:srgbClr>
            </a:solidFill>
            <a:ln w="12700">
              <a:solidFill>
                <a:srgbClr val="000000"/>
              </a:solidFill>
            </a:ln>
          </p:spPr>
        </p:sp>
        <p:sp>
          <p:nvSpPr>
            <p:cNvPr id="74" name="Freeform 74"/>
            <p:cNvSpPr/>
            <p:nvPr/>
          </p:nvSpPr>
          <p:spPr>
            <a:xfrm>
              <a:off x="0" y="-98"/>
              <a:ext cx="1797685" cy="1188068"/>
            </a:xfrm>
            <a:custGeom>
              <a:avLst/>
              <a:gdLst/>
              <a:ahLst/>
              <a:cxnLst/>
              <a:rect l="l" t="t" r="r" b="b"/>
              <a:pathLst>
                <a:path w="1797685" h="1188068">
                  <a:moveTo>
                    <a:pt x="65659" y="264258"/>
                  </a:moveTo>
                  <a:lnTo>
                    <a:pt x="1181481" y="264258"/>
                  </a:lnTo>
                  <a:lnTo>
                    <a:pt x="1181481" y="329917"/>
                  </a:lnTo>
                  <a:lnTo>
                    <a:pt x="1115822" y="329917"/>
                  </a:lnTo>
                  <a:lnTo>
                    <a:pt x="1115822" y="65757"/>
                  </a:lnTo>
                  <a:cubicBezTo>
                    <a:pt x="1115822" y="39468"/>
                    <a:pt x="1131570" y="15719"/>
                    <a:pt x="1155700" y="5305"/>
                  </a:cubicBezTo>
                  <a:cubicBezTo>
                    <a:pt x="1179830" y="-5109"/>
                    <a:pt x="1207897" y="98"/>
                    <a:pt x="1226947" y="18386"/>
                  </a:cubicBezTo>
                  <a:lnTo>
                    <a:pt x="1777492" y="546706"/>
                  </a:lnTo>
                  <a:cubicBezTo>
                    <a:pt x="1790446" y="559025"/>
                    <a:pt x="1797685" y="576170"/>
                    <a:pt x="1797685" y="594077"/>
                  </a:cubicBezTo>
                  <a:cubicBezTo>
                    <a:pt x="1797685" y="611984"/>
                    <a:pt x="1790446" y="629129"/>
                    <a:pt x="1777492" y="641448"/>
                  </a:cubicBezTo>
                  <a:lnTo>
                    <a:pt x="1226947" y="1169768"/>
                  </a:lnTo>
                  <a:cubicBezTo>
                    <a:pt x="1208024" y="1187929"/>
                    <a:pt x="1179957" y="1193136"/>
                    <a:pt x="1155700" y="1182849"/>
                  </a:cubicBezTo>
                  <a:cubicBezTo>
                    <a:pt x="1131443" y="1172562"/>
                    <a:pt x="1115822" y="1148813"/>
                    <a:pt x="1115822" y="1122397"/>
                  </a:cubicBezTo>
                  <a:lnTo>
                    <a:pt x="1115822" y="858237"/>
                  </a:lnTo>
                  <a:lnTo>
                    <a:pt x="1181481" y="858237"/>
                  </a:lnTo>
                  <a:lnTo>
                    <a:pt x="1181481" y="923896"/>
                  </a:lnTo>
                  <a:lnTo>
                    <a:pt x="65659" y="923896"/>
                  </a:lnTo>
                  <a:cubicBezTo>
                    <a:pt x="29337" y="923896"/>
                    <a:pt x="0" y="894559"/>
                    <a:pt x="0" y="858237"/>
                  </a:cubicBezTo>
                  <a:lnTo>
                    <a:pt x="0" y="329917"/>
                  </a:lnTo>
                  <a:cubicBezTo>
                    <a:pt x="0" y="293722"/>
                    <a:pt x="29337" y="264258"/>
                    <a:pt x="65659" y="264258"/>
                  </a:cubicBezTo>
                  <a:moveTo>
                    <a:pt x="65659" y="395576"/>
                  </a:moveTo>
                  <a:lnTo>
                    <a:pt x="65659" y="329917"/>
                  </a:lnTo>
                  <a:lnTo>
                    <a:pt x="131318" y="329917"/>
                  </a:lnTo>
                  <a:lnTo>
                    <a:pt x="131318" y="858237"/>
                  </a:lnTo>
                  <a:lnTo>
                    <a:pt x="65659" y="858237"/>
                  </a:lnTo>
                  <a:lnTo>
                    <a:pt x="65659" y="792578"/>
                  </a:lnTo>
                  <a:lnTo>
                    <a:pt x="1181481" y="792578"/>
                  </a:lnTo>
                  <a:cubicBezTo>
                    <a:pt x="1217676" y="792578"/>
                    <a:pt x="1247140" y="821915"/>
                    <a:pt x="1247140" y="858237"/>
                  </a:cubicBezTo>
                  <a:lnTo>
                    <a:pt x="1247140" y="1122397"/>
                  </a:lnTo>
                  <a:lnTo>
                    <a:pt x="1181481" y="1122397"/>
                  </a:lnTo>
                  <a:lnTo>
                    <a:pt x="1136015" y="1075026"/>
                  </a:lnTo>
                  <a:lnTo>
                    <a:pt x="1686560" y="546706"/>
                  </a:lnTo>
                  <a:lnTo>
                    <a:pt x="1732026" y="594077"/>
                  </a:lnTo>
                  <a:lnTo>
                    <a:pt x="1686560" y="641448"/>
                  </a:lnTo>
                  <a:lnTo>
                    <a:pt x="1136015" y="113128"/>
                  </a:lnTo>
                  <a:lnTo>
                    <a:pt x="1181481" y="65757"/>
                  </a:lnTo>
                  <a:lnTo>
                    <a:pt x="1247140" y="65757"/>
                  </a:lnTo>
                  <a:lnTo>
                    <a:pt x="1247140" y="329917"/>
                  </a:lnTo>
                  <a:cubicBezTo>
                    <a:pt x="1247140" y="366112"/>
                    <a:pt x="1217803" y="395576"/>
                    <a:pt x="1181481" y="395576"/>
                  </a:cubicBezTo>
                  <a:lnTo>
                    <a:pt x="65659" y="395576"/>
                  </a:lnTo>
                  <a:close/>
                </a:path>
              </a:pathLst>
            </a:custGeom>
            <a:solidFill>
              <a:srgbClr val="F2F2F2"/>
            </a:solidFill>
            <a:ln w="12700">
              <a:solidFill>
                <a:srgbClr val="000000"/>
              </a:solidFill>
            </a:ln>
          </p:spPr>
        </p:sp>
      </p:grpSp>
      <p:grpSp>
        <p:nvGrpSpPr>
          <p:cNvPr id="75" name="Group 75"/>
          <p:cNvGrpSpPr/>
          <p:nvPr/>
        </p:nvGrpSpPr>
        <p:grpSpPr>
          <a:xfrm>
            <a:off x="5017603" y="7402399"/>
            <a:ext cx="2980297" cy="1827569"/>
            <a:chOff x="0" y="0"/>
            <a:chExt cx="3973730" cy="2436758"/>
          </a:xfrm>
        </p:grpSpPr>
        <p:sp>
          <p:nvSpPr>
            <p:cNvPr id="76" name="Freeform 76"/>
            <p:cNvSpPr/>
            <p:nvPr/>
          </p:nvSpPr>
          <p:spPr>
            <a:xfrm>
              <a:off x="65659" y="65659"/>
              <a:ext cx="3842385" cy="2305431"/>
            </a:xfrm>
            <a:custGeom>
              <a:avLst/>
              <a:gdLst/>
              <a:ahLst/>
              <a:cxnLst/>
              <a:rect l="l" t="t" r="r" b="b"/>
              <a:pathLst>
                <a:path w="3842385" h="2305431">
                  <a:moveTo>
                    <a:pt x="0" y="0"/>
                  </a:moveTo>
                  <a:lnTo>
                    <a:pt x="3842385" y="0"/>
                  </a:lnTo>
                  <a:lnTo>
                    <a:pt x="3842385" y="2305431"/>
                  </a:lnTo>
                  <a:lnTo>
                    <a:pt x="0" y="2305431"/>
                  </a:lnTo>
                  <a:close/>
                </a:path>
              </a:pathLst>
            </a:custGeom>
            <a:solidFill>
              <a:srgbClr val="FFFFFF">
                <a:alpha val="784"/>
              </a:srgbClr>
            </a:solidFill>
            <a:ln w="12700">
              <a:solidFill>
                <a:srgbClr val="000000"/>
              </a:solidFill>
            </a:ln>
          </p:spPr>
        </p:sp>
        <p:sp>
          <p:nvSpPr>
            <p:cNvPr id="77" name="Freeform 77"/>
            <p:cNvSpPr/>
            <p:nvPr/>
          </p:nvSpPr>
          <p:spPr>
            <a:xfrm>
              <a:off x="0" y="0"/>
              <a:ext cx="3973703" cy="2436749"/>
            </a:xfrm>
            <a:custGeom>
              <a:avLst/>
              <a:gdLst/>
              <a:ahLst/>
              <a:cxnLst/>
              <a:rect l="l" t="t" r="r" b="b"/>
              <a:pathLst>
                <a:path w="3973703" h="2436749">
                  <a:moveTo>
                    <a:pt x="65659" y="0"/>
                  </a:moveTo>
                  <a:lnTo>
                    <a:pt x="3908044" y="0"/>
                  </a:lnTo>
                  <a:cubicBezTo>
                    <a:pt x="3944239" y="0"/>
                    <a:pt x="3973703" y="29337"/>
                    <a:pt x="3973703" y="65659"/>
                  </a:cubicBezTo>
                  <a:lnTo>
                    <a:pt x="3973703" y="2371090"/>
                  </a:lnTo>
                  <a:cubicBezTo>
                    <a:pt x="3973703" y="2407285"/>
                    <a:pt x="3944366" y="2436749"/>
                    <a:pt x="3908044" y="2436749"/>
                  </a:cubicBezTo>
                  <a:lnTo>
                    <a:pt x="65659" y="2436749"/>
                  </a:lnTo>
                  <a:cubicBezTo>
                    <a:pt x="29464" y="2436749"/>
                    <a:pt x="0" y="2407412"/>
                    <a:pt x="0" y="2371090"/>
                  </a:cubicBezTo>
                  <a:lnTo>
                    <a:pt x="0" y="65659"/>
                  </a:lnTo>
                  <a:cubicBezTo>
                    <a:pt x="0" y="29337"/>
                    <a:pt x="29337" y="0"/>
                    <a:pt x="65659" y="0"/>
                  </a:cubicBezTo>
                  <a:moveTo>
                    <a:pt x="65659" y="131318"/>
                  </a:moveTo>
                  <a:lnTo>
                    <a:pt x="65659" y="65659"/>
                  </a:lnTo>
                  <a:lnTo>
                    <a:pt x="131318" y="65659"/>
                  </a:lnTo>
                  <a:lnTo>
                    <a:pt x="131318" y="2371090"/>
                  </a:lnTo>
                  <a:lnTo>
                    <a:pt x="65659" y="2371090"/>
                  </a:lnTo>
                  <a:lnTo>
                    <a:pt x="65659" y="2305431"/>
                  </a:lnTo>
                  <a:lnTo>
                    <a:pt x="3908044" y="2305431"/>
                  </a:lnTo>
                  <a:lnTo>
                    <a:pt x="3908044" y="2371090"/>
                  </a:lnTo>
                  <a:lnTo>
                    <a:pt x="3842385" y="2371090"/>
                  </a:lnTo>
                  <a:lnTo>
                    <a:pt x="3842385" y="65659"/>
                  </a:lnTo>
                  <a:lnTo>
                    <a:pt x="3908044" y="65659"/>
                  </a:lnTo>
                  <a:lnTo>
                    <a:pt x="3908044" y="131318"/>
                  </a:lnTo>
                  <a:lnTo>
                    <a:pt x="65659" y="131318"/>
                  </a:lnTo>
                  <a:close/>
                </a:path>
              </a:pathLst>
            </a:custGeom>
            <a:solidFill>
              <a:srgbClr val="FFFFFF"/>
            </a:solidFill>
            <a:ln w="12700">
              <a:solidFill>
                <a:srgbClr val="000000"/>
              </a:solidFill>
            </a:ln>
          </p:spPr>
        </p:sp>
        <p:sp>
          <p:nvSpPr>
            <p:cNvPr id="78" name="TextBox 78"/>
            <p:cNvSpPr txBox="1"/>
            <p:nvPr/>
          </p:nvSpPr>
          <p:spPr>
            <a:xfrm>
              <a:off x="0" y="-19050"/>
              <a:ext cx="3973730" cy="2455808"/>
            </a:xfrm>
            <a:prstGeom prst="rect">
              <a:avLst/>
            </a:prstGeom>
          </p:spPr>
          <p:txBody>
            <a:bodyPr lIns="50800" tIns="50800" rIns="50800" bIns="50800" rtlCol="0" anchor="ctr"/>
            <a:lstStyle/>
            <a:p>
              <a:pPr algn="ctr">
                <a:lnSpc>
                  <a:spcPts val="3842"/>
                </a:lnSpc>
              </a:pPr>
              <a:r>
                <a:rPr lang="en-US" sz="3201">
                  <a:solidFill>
                    <a:srgbClr val="FFFFFF"/>
                  </a:solidFill>
                  <a:latin typeface="Roboto"/>
                  <a:ea typeface="Roboto"/>
                  <a:cs typeface="Roboto"/>
                  <a:sym typeface="Roboto"/>
                </a:rPr>
                <a:t>Estimation Of Calories</a:t>
              </a:r>
            </a:p>
          </p:txBody>
        </p:sp>
      </p:grpSp>
      <p:grpSp>
        <p:nvGrpSpPr>
          <p:cNvPr id="79" name="Group 79"/>
          <p:cNvGrpSpPr/>
          <p:nvPr/>
        </p:nvGrpSpPr>
        <p:grpSpPr>
          <a:xfrm rot="-10800000">
            <a:off x="3370378" y="7867361"/>
            <a:ext cx="1663991" cy="890977"/>
            <a:chOff x="0" y="0"/>
            <a:chExt cx="2218654" cy="1187969"/>
          </a:xfrm>
        </p:grpSpPr>
        <p:sp>
          <p:nvSpPr>
            <p:cNvPr id="80" name="Freeform 80"/>
            <p:cNvSpPr/>
            <p:nvPr/>
          </p:nvSpPr>
          <p:spPr>
            <a:xfrm>
              <a:off x="65659" y="65659"/>
              <a:ext cx="2087372" cy="1056640"/>
            </a:xfrm>
            <a:custGeom>
              <a:avLst/>
              <a:gdLst/>
              <a:ahLst/>
              <a:cxnLst/>
              <a:rect l="l" t="t" r="r" b="b"/>
              <a:pathLst>
                <a:path w="2087372" h="1056640">
                  <a:moveTo>
                    <a:pt x="0" y="264160"/>
                  </a:moveTo>
                  <a:lnTo>
                    <a:pt x="1528572" y="264160"/>
                  </a:lnTo>
                  <a:lnTo>
                    <a:pt x="1528572" y="0"/>
                  </a:lnTo>
                  <a:lnTo>
                    <a:pt x="2087372" y="528320"/>
                  </a:lnTo>
                  <a:lnTo>
                    <a:pt x="1528572" y="1056640"/>
                  </a:lnTo>
                  <a:lnTo>
                    <a:pt x="1528572" y="792480"/>
                  </a:lnTo>
                  <a:lnTo>
                    <a:pt x="0" y="792480"/>
                  </a:lnTo>
                  <a:close/>
                </a:path>
              </a:pathLst>
            </a:custGeom>
            <a:solidFill>
              <a:srgbClr val="FFFFFF">
                <a:alpha val="784"/>
              </a:srgbClr>
            </a:solidFill>
            <a:ln w="12700">
              <a:solidFill>
                <a:srgbClr val="000000"/>
              </a:solidFill>
            </a:ln>
          </p:spPr>
        </p:sp>
        <p:sp>
          <p:nvSpPr>
            <p:cNvPr id="81" name="Freeform 81"/>
            <p:cNvSpPr/>
            <p:nvPr/>
          </p:nvSpPr>
          <p:spPr>
            <a:xfrm>
              <a:off x="0" y="-52"/>
              <a:ext cx="2218690" cy="1188061"/>
            </a:xfrm>
            <a:custGeom>
              <a:avLst/>
              <a:gdLst/>
              <a:ahLst/>
              <a:cxnLst/>
              <a:rect l="l" t="t" r="r" b="b"/>
              <a:pathLst>
                <a:path w="2218690" h="1188061">
                  <a:moveTo>
                    <a:pt x="65659" y="264212"/>
                  </a:moveTo>
                  <a:lnTo>
                    <a:pt x="1594231" y="264212"/>
                  </a:lnTo>
                  <a:lnTo>
                    <a:pt x="1594231" y="329871"/>
                  </a:lnTo>
                  <a:lnTo>
                    <a:pt x="1528572" y="329871"/>
                  </a:lnTo>
                  <a:lnTo>
                    <a:pt x="1528572" y="65711"/>
                  </a:lnTo>
                  <a:cubicBezTo>
                    <a:pt x="1528572" y="39549"/>
                    <a:pt x="1544193" y="15800"/>
                    <a:pt x="1568196" y="5386"/>
                  </a:cubicBezTo>
                  <a:cubicBezTo>
                    <a:pt x="1592199" y="-5028"/>
                    <a:pt x="1620266" y="-75"/>
                    <a:pt x="1639316" y="17959"/>
                  </a:cubicBezTo>
                  <a:lnTo>
                    <a:pt x="2198116" y="546279"/>
                  </a:lnTo>
                  <a:cubicBezTo>
                    <a:pt x="2211197" y="558725"/>
                    <a:pt x="2218690" y="575997"/>
                    <a:pt x="2218690" y="594031"/>
                  </a:cubicBezTo>
                  <a:cubicBezTo>
                    <a:pt x="2218690" y="612065"/>
                    <a:pt x="2211197" y="629337"/>
                    <a:pt x="2198116" y="641783"/>
                  </a:cubicBezTo>
                  <a:lnTo>
                    <a:pt x="1639316" y="1170103"/>
                  </a:lnTo>
                  <a:cubicBezTo>
                    <a:pt x="1620266" y="1188137"/>
                    <a:pt x="1592326" y="1193090"/>
                    <a:pt x="1568196" y="1182676"/>
                  </a:cubicBezTo>
                  <a:cubicBezTo>
                    <a:pt x="1544066" y="1172262"/>
                    <a:pt x="1528572" y="1148640"/>
                    <a:pt x="1528572" y="1122351"/>
                  </a:cubicBezTo>
                  <a:lnTo>
                    <a:pt x="1528572" y="858191"/>
                  </a:lnTo>
                  <a:lnTo>
                    <a:pt x="1594231" y="858191"/>
                  </a:lnTo>
                  <a:lnTo>
                    <a:pt x="1594231" y="923850"/>
                  </a:lnTo>
                  <a:lnTo>
                    <a:pt x="65659" y="923850"/>
                  </a:lnTo>
                  <a:cubicBezTo>
                    <a:pt x="29337" y="923850"/>
                    <a:pt x="0" y="894513"/>
                    <a:pt x="0" y="858191"/>
                  </a:cubicBezTo>
                  <a:lnTo>
                    <a:pt x="0" y="329871"/>
                  </a:lnTo>
                  <a:cubicBezTo>
                    <a:pt x="0" y="293676"/>
                    <a:pt x="29337" y="264212"/>
                    <a:pt x="65659" y="264212"/>
                  </a:cubicBezTo>
                  <a:moveTo>
                    <a:pt x="65659" y="395530"/>
                  </a:moveTo>
                  <a:lnTo>
                    <a:pt x="65659" y="329871"/>
                  </a:lnTo>
                  <a:lnTo>
                    <a:pt x="131318" y="329871"/>
                  </a:lnTo>
                  <a:lnTo>
                    <a:pt x="131318" y="858191"/>
                  </a:lnTo>
                  <a:lnTo>
                    <a:pt x="65659" y="858191"/>
                  </a:lnTo>
                  <a:lnTo>
                    <a:pt x="65659" y="792532"/>
                  </a:lnTo>
                  <a:lnTo>
                    <a:pt x="1594231" y="792532"/>
                  </a:lnTo>
                  <a:cubicBezTo>
                    <a:pt x="1630426" y="792532"/>
                    <a:pt x="1659890" y="821869"/>
                    <a:pt x="1659890" y="858191"/>
                  </a:cubicBezTo>
                  <a:lnTo>
                    <a:pt x="1659890" y="1122351"/>
                  </a:lnTo>
                  <a:lnTo>
                    <a:pt x="1594231" y="1122351"/>
                  </a:lnTo>
                  <a:lnTo>
                    <a:pt x="1549146" y="1074599"/>
                  </a:lnTo>
                  <a:lnTo>
                    <a:pt x="2107946" y="546279"/>
                  </a:lnTo>
                  <a:lnTo>
                    <a:pt x="2153031" y="594031"/>
                  </a:lnTo>
                  <a:lnTo>
                    <a:pt x="2107946" y="641783"/>
                  </a:lnTo>
                  <a:lnTo>
                    <a:pt x="1549146" y="113463"/>
                  </a:lnTo>
                  <a:lnTo>
                    <a:pt x="1594231" y="65711"/>
                  </a:lnTo>
                  <a:lnTo>
                    <a:pt x="1659890" y="65711"/>
                  </a:lnTo>
                  <a:lnTo>
                    <a:pt x="1659890" y="329871"/>
                  </a:lnTo>
                  <a:cubicBezTo>
                    <a:pt x="1659890" y="366066"/>
                    <a:pt x="1630553" y="395530"/>
                    <a:pt x="1594231" y="395530"/>
                  </a:cubicBezTo>
                  <a:lnTo>
                    <a:pt x="65659" y="395530"/>
                  </a:lnTo>
                  <a:close/>
                </a:path>
              </a:pathLst>
            </a:custGeom>
            <a:solidFill>
              <a:srgbClr val="F2F2F2"/>
            </a:solidFill>
            <a:ln w="12700">
              <a:solidFill>
                <a:srgbClr val="000000"/>
              </a:solidFill>
            </a:ln>
          </p:spPr>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83489" y="-124040"/>
            <a:ext cx="18126575" cy="1822508"/>
            <a:chOff x="0" y="0"/>
            <a:chExt cx="24168767" cy="2430011"/>
          </a:xfrm>
        </p:grpSpPr>
        <p:sp>
          <p:nvSpPr>
            <p:cNvPr id="4" name="Freeform 4"/>
            <p:cNvSpPr/>
            <p:nvPr/>
          </p:nvSpPr>
          <p:spPr>
            <a:xfrm>
              <a:off x="0" y="0"/>
              <a:ext cx="24168736" cy="2430018"/>
            </a:xfrm>
            <a:custGeom>
              <a:avLst/>
              <a:gdLst/>
              <a:ahLst/>
              <a:cxnLst/>
              <a:rect l="l" t="t" r="r" b="b"/>
              <a:pathLst>
                <a:path w="24168736" h="2430018">
                  <a:moveTo>
                    <a:pt x="0" y="0"/>
                  </a:moveTo>
                  <a:lnTo>
                    <a:pt x="24168736" y="0"/>
                  </a:lnTo>
                  <a:lnTo>
                    <a:pt x="24168736" y="2430018"/>
                  </a:lnTo>
                  <a:lnTo>
                    <a:pt x="0" y="2430018"/>
                  </a:lnTo>
                  <a:lnTo>
                    <a:pt x="0" y="0"/>
                  </a:lnTo>
                  <a:close/>
                </a:path>
              </a:pathLst>
            </a:custGeom>
            <a:blipFill>
              <a:blip r:embed="rId3"/>
              <a:stretch>
                <a:fillRect/>
              </a:stretch>
            </a:blipFill>
          </p:spPr>
        </p:sp>
      </p:grpSp>
      <p:grpSp>
        <p:nvGrpSpPr>
          <p:cNvPr id="5" name="Group 5"/>
          <p:cNvGrpSpPr/>
          <p:nvPr/>
        </p:nvGrpSpPr>
        <p:grpSpPr>
          <a:xfrm rot="-10800000">
            <a:off x="0" y="0"/>
            <a:ext cx="1117632" cy="1126646"/>
            <a:chOff x="0" y="0"/>
            <a:chExt cx="1490176" cy="1502194"/>
          </a:xfrm>
        </p:grpSpPr>
        <p:sp>
          <p:nvSpPr>
            <p:cNvPr id="6" name="Freeform 6"/>
            <p:cNvSpPr/>
            <p:nvPr/>
          </p:nvSpPr>
          <p:spPr>
            <a:xfrm>
              <a:off x="0" y="0"/>
              <a:ext cx="1490218" cy="1502156"/>
            </a:xfrm>
            <a:custGeom>
              <a:avLst/>
              <a:gdLst/>
              <a:ahLst/>
              <a:cxnLst/>
              <a:rect l="l" t="t" r="r" b="b"/>
              <a:pathLst>
                <a:path w="1490218" h="1502156">
                  <a:moveTo>
                    <a:pt x="0" y="0"/>
                  </a:moveTo>
                  <a:lnTo>
                    <a:pt x="1490218" y="0"/>
                  </a:lnTo>
                  <a:lnTo>
                    <a:pt x="1490218" y="1502156"/>
                  </a:lnTo>
                  <a:lnTo>
                    <a:pt x="0" y="1502156"/>
                  </a:lnTo>
                  <a:lnTo>
                    <a:pt x="0" y="0"/>
                  </a:lnTo>
                  <a:close/>
                </a:path>
              </a:pathLst>
            </a:custGeom>
            <a:blipFill>
              <a:blip r:embed="rId4"/>
              <a:stretch>
                <a:fillRect r="2" b="-2"/>
              </a:stretch>
            </a:blipFill>
          </p:spPr>
        </p:sp>
      </p:grpSp>
      <p:grpSp>
        <p:nvGrpSpPr>
          <p:cNvPr id="7" name="Group 7"/>
          <p:cNvGrpSpPr/>
          <p:nvPr/>
        </p:nvGrpSpPr>
        <p:grpSpPr>
          <a:xfrm>
            <a:off x="17169137" y="9167968"/>
            <a:ext cx="1117632" cy="1126646"/>
            <a:chOff x="0" y="0"/>
            <a:chExt cx="1490176" cy="1502194"/>
          </a:xfrm>
        </p:grpSpPr>
        <p:sp>
          <p:nvSpPr>
            <p:cNvPr id="8" name="Freeform 8"/>
            <p:cNvSpPr/>
            <p:nvPr/>
          </p:nvSpPr>
          <p:spPr>
            <a:xfrm>
              <a:off x="0" y="0"/>
              <a:ext cx="1490218" cy="1502156"/>
            </a:xfrm>
            <a:custGeom>
              <a:avLst/>
              <a:gdLst/>
              <a:ahLst/>
              <a:cxnLst/>
              <a:rect l="l" t="t" r="r" b="b"/>
              <a:pathLst>
                <a:path w="1490218" h="1502156">
                  <a:moveTo>
                    <a:pt x="0" y="0"/>
                  </a:moveTo>
                  <a:lnTo>
                    <a:pt x="1490218" y="0"/>
                  </a:lnTo>
                  <a:lnTo>
                    <a:pt x="1490218" y="1502156"/>
                  </a:lnTo>
                  <a:lnTo>
                    <a:pt x="0" y="1502156"/>
                  </a:lnTo>
                  <a:lnTo>
                    <a:pt x="0" y="0"/>
                  </a:lnTo>
                  <a:close/>
                </a:path>
              </a:pathLst>
            </a:custGeom>
            <a:blipFill>
              <a:blip r:embed="rId4"/>
              <a:stretch>
                <a:fillRect r="2" b="-2"/>
              </a:stretch>
            </a:blipFill>
          </p:spPr>
        </p:sp>
      </p:grpSp>
      <p:grpSp>
        <p:nvGrpSpPr>
          <p:cNvPr id="9" name="Group 9"/>
          <p:cNvGrpSpPr/>
          <p:nvPr/>
        </p:nvGrpSpPr>
        <p:grpSpPr>
          <a:xfrm>
            <a:off x="14062" y="10720"/>
            <a:ext cx="18296737" cy="10291914"/>
            <a:chOff x="0" y="0"/>
            <a:chExt cx="24395649" cy="13722552"/>
          </a:xfrm>
        </p:grpSpPr>
        <p:sp>
          <p:nvSpPr>
            <p:cNvPr id="10" name="Freeform 10"/>
            <p:cNvSpPr/>
            <p:nvPr/>
          </p:nvSpPr>
          <p:spPr>
            <a:xfrm>
              <a:off x="0" y="0"/>
              <a:ext cx="24395685" cy="13722604"/>
            </a:xfrm>
            <a:custGeom>
              <a:avLst/>
              <a:gdLst/>
              <a:ahLst/>
              <a:cxnLst/>
              <a:rect l="l" t="t" r="r" b="b"/>
              <a:pathLst>
                <a:path w="24395685" h="13722604">
                  <a:moveTo>
                    <a:pt x="0" y="0"/>
                  </a:moveTo>
                  <a:lnTo>
                    <a:pt x="24395685" y="0"/>
                  </a:lnTo>
                  <a:lnTo>
                    <a:pt x="24395685" y="13722604"/>
                  </a:lnTo>
                  <a:lnTo>
                    <a:pt x="0" y="13722604"/>
                  </a:lnTo>
                  <a:lnTo>
                    <a:pt x="0" y="0"/>
                  </a:lnTo>
                  <a:close/>
                </a:path>
              </a:pathLst>
            </a:custGeom>
            <a:blipFill>
              <a:blip r:embed="rId5"/>
              <a:stretch>
                <a:fillRect/>
              </a:stretch>
            </a:blipFill>
          </p:spPr>
          <p:txBody>
            <a:bodyPr/>
            <a:lstStyle/>
            <a:p>
              <a:endParaRPr lang="en-IN" dirty="0"/>
            </a:p>
          </p:txBody>
        </p:sp>
      </p:grpSp>
      <p:grpSp>
        <p:nvGrpSpPr>
          <p:cNvPr id="11" name="Group 11"/>
          <p:cNvGrpSpPr/>
          <p:nvPr/>
        </p:nvGrpSpPr>
        <p:grpSpPr>
          <a:xfrm rot="-10800000">
            <a:off x="99132" y="9375495"/>
            <a:ext cx="18126575" cy="1822508"/>
            <a:chOff x="0" y="0"/>
            <a:chExt cx="24168767" cy="2430011"/>
          </a:xfrm>
        </p:grpSpPr>
        <p:sp>
          <p:nvSpPr>
            <p:cNvPr id="12" name="Freeform 12"/>
            <p:cNvSpPr/>
            <p:nvPr/>
          </p:nvSpPr>
          <p:spPr>
            <a:xfrm>
              <a:off x="0" y="0"/>
              <a:ext cx="24168736" cy="2430018"/>
            </a:xfrm>
            <a:custGeom>
              <a:avLst/>
              <a:gdLst/>
              <a:ahLst/>
              <a:cxnLst/>
              <a:rect l="l" t="t" r="r" b="b"/>
              <a:pathLst>
                <a:path w="24168736" h="2430018">
                  <a:moveTo>
                    <a:pt x="0" y="0"/>
                  </a:moveTo>
                  <a:lnTo>
                    <a:pt x="24168736" y="0"/>
                  </a:lnTo>
                  <a:lnTo>
                    <a:pt x="24168736" y="2430018"/>
                  </a:lnTo>
                  <a:lnTo>
                    <a:pt x="0" y="2430018"/>
                  </a:lnTo>
                  <a:lnTo>
                    <a:pt x="0" y="0"/>
                  </a:lnTo>
                  <a:close/>
                </a:path>
              </a:pathLst>
            </a:custGeom>
            <a:blipFill>
              <a:blip r:embed="rId3"/>
              <a:stretch>
                <a:fillRect/>
              </a:stretch>
            </a:blipFill>
          </p:spPr>
        </p:sp>
      </p:grpSp>
      <p:grpSp>
        <p:nvGrpSpPr>
          <p:cNvPr id="13" name="Group 13"/>
          <p:cNvGrpSpPr/>
          <p:nvPr/>
        </p:nvGrpSpPr>
        <p:grpSpPr>
          <a:xfrm>
            <a:off x="914796" y="247085"/>
            <a:ext cx="16466348" cy="1203778"/>
            <a:chOff x="0" y="0"/>
            <a:chExt cx="21955131" cy="1605037"/>
          </a:xfrm>
        </p:grpSpPr>
        <p:sp>
          <p:nvSpPr>
            <p:cNvPr id="14" name="Freeform 14"/>
            <p:cNvSpPr/>
            <p:nvPr/>
          </p:nvSpPr>
          <p:spPr>
            <a:xfrm>
              <a:off x="0" y="0"/>
              <a:ext cx="21955131" cy="1605037"/>
            </a:xfrm>
            <a:custGeom>
              <a:avLst/>
              <a:gdLst/>
              <a:ahLst/>
              <a:cxnLst/>
              <a:rect l="l" t="t" r="r" b="b"/>
              <a:pathLst>
                <a:path w="21955131" h="1605037">
                  <a:moveTo>
                    <a:pt x="0" y="0"/>
                  </a:moveTo>
                  <a:lnTo>
                    <a:pt x="21955131" y="0"/>
                  </a:lnTo>
                  <a:lnTo>
                    <a:pt x="21955131" y="1605037"/>
                  </a:lnTo>
                  <a:lnTo>
                    <a:pt x="0" y="1605037"/>
                  </a:lnTo>
                  <a:close/>
                </a:path>
              </a:pathLst>
            </a:custGeom>
            <a:solidFill>
              <a:srgbClr val="000000">
                <a:alpha val="0"/>
              </a:srgbClr>
            </a:solidFill>
          </p:spPr>
        </p:sp>
        <p:sp>
          <p:nvSpPr>
            <p:cNvPr id="15" name="TextBox 15"/>
            <p:cNvSpPr txBox="1"/>
            <p:nvPr/>
          </p:nvSpPr>
          <p:spPr>
            <a:xfrm>
              <a:off x="0" y="-9525"/>
              <a:ext cx="21955131" cy="1614562"/>
            </a:xfrm>
            <a:prstGeom prst="rect">
              <a:avLst/>
            </a:prstGeom>
          </p:spPr>
          <p:txBody>
            <a:bodyPr lIns="0" tIns="0" rIns="0" bIns="0" rtlCol="0" anchor="ctr"/>
            <a:lstStyle/>
            <a:p>
              <a:pPr algn="ctr">
                <a:lnSpc>
                  <a:spcPts val="8644"/>
                </a:lnSpc>
              </a:pPr>
              <a:r>
                <a:rPr lang="en-US" sz="7203" spc="300">
                  <a:solidFill>
                    <a:srgbClr val="FFFFFF"/>
                  </a:solidFill>
                  <a:latin typeface="Georgia"/>
                  <a:ea typeface="Georgia"/>
                  <a:cs typeface="Georgia"/>
                  <a:sym typeface="Georgia"/>
                </a:rPr>
                <a:t>UML – Activity Diagram</a:t>
              </a:r>
            </a:p>
          </p:txBody>
        </p:sp>
      </p:grpSp>
      <p:grpSp>
        <p:nvGrpSpPr>
          <p:cNvPr id="16" name="Group 16"/>
          <p:cNvGrpSpPr/>
          <p:nvPr/>
        </p:nvGrpSpPr>
        <p:grpSpPr>
          <a:xfrm>
            <a:off x="17633604" y="9641394"/>
            <a:ext cx="736193" cy="547973"/>
            <a:chOff x="0" y="0"/>
            <a:chExt cx="981591" cy="730631"/>
          </a:xfrm>
        </p:grpSpPr>
        <p:sp>
          <p:nvSpPr>
            <p:cNvPr id="17" name="Freeform 17"/>
            <p:cNvSpPr/>
            <p:nvPr/>
          </p:nvSpPr>
          <p:spPr>
            <a:xfrm>
              <a:off x="0" y="0"/>
              <a:ext cx="981591" cy="730631"/>
            </a:xfrm>
            <a:custGeom>
              <a:avLst/>
              <a:gdLst/>
              <a:ahLst/>
              <a:cxnLst/>
              <a:rect l="l" t="t" r="r" b="b"/>
              <a:pathLst>
                <a:path w="981591" h="730631">
                  <a:moveTo>
                    <a:pt x="0" y="0"/>
                  </a:moveTo>
                  <a:lnTo>
                    <a:pt x="981591" y="0"/>
                  </a:lnTo>
                  <a:lnTo>
                    <a:pt x="981591" y="730631"/>
                  </a:lnTo>
                  <a:lnTo>
                    <a:pt x="0" y="730631"/>
                  </a:lnTo>
                  <a:close/>
                </a:path>
              </a:pathLst>
            </a:custGeom>
            <a:solidFill>
              <a:srgbClr val="000000">
                <a:alpha val="0"/>
              </a:srgbClr>
            </a:solidFill>
          </p:spPr>
        </p:sp>
        <p:sp>
          <p:nvSpPr>
            <p:cNvPr id="18" name="TextBox 18"/>
            <p:cNvSpPr txBox="1"/>
            <p:nvPr/>
          </p:nvSpPr>
          <p:spPr>
            <a:xfrm>
              <a:off x="0" y="0"/>
              <a:ext cx="981591" cy="730631"/>
            </a:xfrm>
            <a:prstGeom prst="rect">
              <a:avLst/>
            </a:prstGeom>
          </p:spPr>
          <p:txBody>
            <a:bodyPr lIns="0" tIns="0" rIns="0" bIns="0" rtlCol="0" anchor="ctr"/>
            <a:lstStyle/>
            <a:p>
              <a:pPr algn="ctr">
                <a:lnSpc>
                  <a:spcPts val="4322"/>
                </a:lnSpc>
              </a:pPr>
              <a:r>
                <a:rPr lang="en-US" sz="3601">
                  <a:solidFill>
                    <a:srgbClr val="FFFFFF"/>
                  </a:solidFill>
                  <a:latin typeface="Bebas Neue"/>
                  <a:ea typeface="Bebas Neue"/>
                  <a:cs typeface="Bebas Neue"/>
                  <a:sym typeface="Bebas Neue"/>
                </a:rPr>
                <a:t>15</a:t>
              </a:r>
            </a:p>
          </p:txBody>
        </p:sp>
      </p:grpSp>
      <p:grpSp>
        <p:nvGrpSpPr>
          <p:cNvPr id="19" name="Group 19"/>
          <p:cNvGrpSpPr/>
          <p:nvPr/>
        </p:nvGrpSpPr>
        <p:grpSpPr>
          <a:xfrm>
            <a:off x="694203" y="3247265"/>
            <a:ext cx="2716602" cy="1083606"/>
            <a:chOff x="0" y="0"/>
            <a:chExt cx="3622136" cy="1444809"/>
          </a:xfrm>
        </p:grpSpPr>
        <p:sp>
          <p:nvSpPr>
            <p:cNvPr id="20" name="Freeform 20"/>
            <p:cNvSpPr/>
            <p:nvPr/>
          </p:nvSpPr>
          <p:spPr>
            <a:xfrm>
              <a:off x="65659" y="65659"/>
              <a:ext cx="3490849" cy="1313561"/>
            </a:xfrm>
            <a:custGeom>
              <a:avLst/>
              <a:gdLst/>
              <a:ahLst/>
              <a:cxnLst/>
              <a:rect l="l" t="t" r="r" b="b"/>
              <a:pathLst>
                <a:path w="3490849" h="1313561">
                  <a:moveTo>
                    <a:pt x="0" y="0"/>
                  </a:moveTo>
                  <a:lnTo>
                    <a:pt x="3490849" y="0"/>
                  </a:lnTo>
                  <a:lnTo>
                    <a:pt x="3490849" y="1313561"/>
                  </a:lnTo>
                  <a:lnTo>
                    <a:pt x="0" y="1313561"/>
                  </a:lnTo>
                  <a:close/>
                </a:path>
              </a:pathLst>
            </a:custGeom>
            <a:solidFill>
              <a:srgbClr val="FFFFFF">
                <a:alpha val="784"/>
              </a:srgbClr>
            </a:solidFill>
            <a:ln w="12700">
              <a:solidFill>
                <a:srgbClr val="000000"/>
              </a:solidFill>
            </a:ln>
          </p:spPr>
        </p:sp>
        <p:sp>
          <p:nvSpPr>
            <p:cNvPr id="21" name="Freeform 21"/>
            <p:cNvSpPr/>
            <p:nvPr/>
          </p:nvSpPr>
          <p:spPr>
            <a:xfrm>
              <a:off x="0" y="0"/>
              <a:ext cx="3622167" cy="1444879"/>
            </a:xfrm>
            <a:custGeom>
              <a:avLst/>
              <a:gdLst/>
              <a:ahLst/>
              <a:cxnLst/>
              <a:rect l="l" t="t" r="r" b="b"/>
              <a:pathLst>
                <a:path w="3622167" h="1444879">
                  <a:moveTo>
                    <a:pt x="65659" y="0"/>
                  </a:moveTo>
                  <a:lnTo>
                    <a:pt x="3556508" y="0"/>
                  </a:lnTo>
                  <a:cubicBezTo>
                    <a:pt x="3592703" y="0"/>
                    <a:pt x="3622167" y="29337"/>
                    <a:pt x="3622167" y="65659"/>
                  </a:cubicBezTo>
                  <a:lnTo>
                    <a:pt x="3622167" y="1379220"/>
                  </a:lnTo>
                  <a:cubicBezTo>
                    <a:pt x="3622167" y="1415415"/>
                    <a:pt x="3592830" y="1444879"/>
                    <a:pt x="3556508" y="1444879"/>
                  </a:cubicBezTo>
                  <a:lnTo>
                    <a:pt x="65659" y="1444879"/>
                  </a:lnTo>
                  <a:cubicBezTo>
                    <a:pt x="29464" y="1444879"/>
                    <a:pt x="0" y="1415542"/>
                    <a:pt x="0" y="1379220"/>
                  </a:cubicBezTo>
                  <a:lnTo>
                    <a:pt x="0" y="65659"/>
                  </a:lnTo>
                  <a:cubicBezTo>
                    <a:pt x="0" y="29337"/>
                    <a:pt x="29337" y="0"/>
                    <a:pt x="65659" y="0"/>
                  </a:cubicBezTo>
                  <a:moveTo>
                    <a:pt x="65659" y="131318"/>
                  </a:moveTo>
                  <a:lnTo>
                    <a:pt x="65659" y="65659"/>
                  </a:lnTo>
                  <a:lnTo>
                    <a:pt x="131318" y="65659"/>
                  </a:lnTo>
                  <a:lnTo>
                    <a:pt x="131318" y="1379220"/>
                  </a:lnTo>
                  <a:lnTo>
                    <a:pt x="65659" y="1379220"/>
                  </a:lnTo>
                  <a:lnTo>
                    <a:pt x="65659" y="1313561"/>
                  </a:lnTo>
                  <a:lnTo>
                    <a:pt x="3556508" y="1313561"/>
                  </a:lnTo>
                  <a:lnTo>
                    <a:pt x="3556508" y="1379220"/>
                  </a:lnTo>
                  <a:lnTo>
                    <a:pt x="3490849" y="1379220"/>
                  </a:lnTo>
                  <a:lnTo>
                    <a:pt x="3490849" y="65659"/>
                  </a:lnTo>
                  <a:lnTo>
                    <a:pt x="3556508" y="65659"/>
                  </a:lnTo>
                  <a:lnTo>
                    <a:pt x="3556508" y="131318"/>
                  </a:lnTo>
                  <a:lnTo>
                    <a:pt x="65659" y="131318"/>
                  </a:lnTo>
                  <a:close/>
                </a:path>
              </a:pathLst>
            </a:custGeom>
            <a:solidFill>
              <a:srgbClr val="FFFFFF"/>
            </a:solidFill>
            <a:ln w="12700">
              <a:solidFill>
                <a:srgbClr val="000000"/>
              </a:solidFill>
            </a:ln>
          </p:spPr>
        </p:sp>
        <p:sp>
          <p:nvSpPr>
            <p:cNvPr id="22" name="TextBox 22"/>
            <p:cNvSpPr txBox="1"/>
            <p:nvPr/>
          </p:nvSpPr>
          <p:spPr>
            <a:xfrm>
              <a:off x="0" y="-19050"/>
              <a:ext cx="3622136" cy="1463859"/>
            </a:xfrm>
            <a:prstGeom prst="rect">
              <a:avLst/>
            </a:prstGeom>
          </p:spPr>
          <p:txBody>
            <a:bodyPr lIns="50800" tIns="50800" rIns="50800" bIns="50800" rtlCol="0" anchor="ctr"/>
            <a:lstStyle/>
            <a:p>
              <a:pPr algn="ctr">
                <a:lnSpc>
                  <a:spcPts val="3842"/>
                </a:lnSpc>
              </a:pPr>
              <a:r>
                <a:rPr lang="en-US" sz="3201">
                  <a:solidFill>
                    <a:srgbClr val="FFFFFF"/>
                  </a:solidFill>
                  <a:latin typeface="Roboto"/>
                  <a:ea typeface="Roboto"/>
                  <a:cs typeface="Roboto"/>
                  <a:sym typeface="Roboto"/>
                </a:rPr>
                <a:t>Open  Application</a:t>
              </a:r>
            </a:p>
          </p:txBody>
        </p:sp>
      </p:grpSp>
      <p:grpSp>
        <p:nvGrpSpPr>
          <p:cNvPr id="23" name="Group 23"/>
          <p:cNvGrpSpPr/>
          <p:nvPr/>
        </p:nvGrpSpPr>
        <p:grpSpPr>
          <a:xfrm>
            <a:off x="15358824" y="7042171"/>
            <a:ext cx="2692115" cy="963023"/>
            <a:chOff x="0" y="0"/>
            <a:chExt cx="3589487" cy="1284030"/>
          </a:xfrm>
        </p:grpSpPr>
        <p:sp>
          <p:nvSpPr>
            <p:cNvPr id="24" name="Freeform 24"/>
            <p:cNvSpPr/>
            <p:nvPr/>
          </p:nvSpPr>
          <p:spPr>
            <a:xfrm>
              <a:off x="65659" y="65659"/>
              <a:ext cx="3458210" cy="1152779"/>
            </a:xfrm>
            <a:custGeom>
              <a:avLst/>
              <a:gdLst/>
              <a:ahLst/>
              <a:cxnLst/>
              <a:rect l="l" t="t" r="r" b="b"/>
              <a:pathLst>
                <a:path w="3458210" h="1152779">
                  <a:moveTo>
                    <a:pt x="0" y="0"/>
                  </a:moveTo>
                  <a:lnTo>
                    <a:pt x="3458210" y="0"/>
                  </a:lnTo>
                  <a:lnTo>
                    <a:pt x="3458210" y="1152779"/>
                  </a:lnTo>
                  <a:lnTo>
                    <a:pt x="0" y="1152779"/>
                  </a:lnTo>
                  <a:close/>
                </a:path>
              </a:pathLst>
            </a:custGeom>
            <a:solidFill>
              <a:srgbClr val="FFFFFF">
                <a:alpha val="784"/>
              </a:srgbClr>
            </a:solidFill>
            <a:ln w="12700">
              <a:solidFill>
                <a:srgbClr val="000000"/>
              </a:solidFill>
            </a:ln>
          </p:spPr>
        </p:sp>
        <p:sp>
          <p:nvSpPr>
            <p:cNvPr id="25" name="Freeform 25"/>
            <p:cNvSpPr/>
            <p:nvPr/>
          </p:nvSpPr>
          <p:spPr>
            <a:xfrm>
              <a:off x="0" y="0"/>
              <a:ext cx="3589528" cy="1284097"/>
            </a:xfrm>
            <a:custGeom>
              <a:avLst/>
              <a:gdLst/>
              <a:ahLst/>
              <a:cxnLst/>
              <a:rect l="l" t="t" r="r" b="b"/>
              <a:pathLst>
                <a:path w="3589528" h="1284097">
                  <a:moveTo>
                    <a:pt x="65659" y="0"/>
                  </a:moveTo>
                  <a:lnTo>
                    <a:pt x="3523869" y="0"/>
                  </a:lnTo>
                  <a:cubicBezTo>
                    <a:pt x="3560064" y="0"/>
                    <a:pt x="3589528" y="29337"/>
                    <a:pt x="3589528" y="65659"/>
                  </a:cubicBezTo>
                  <a:lnTo>
                    <a:pt x="3589528" y="1218438"/>
                  </a:lnTo>
                  <a:cubicBezTo>
                    <a:pt x="3589528" y="1254633"/>
                    <a:pt x="3560191" y="1284097"/>
                    <a:pt x="3523869" y="1284097"/>
                  </a:cubicBezTo>
                  <a:lnTo>
                    <a:pt x="65659" y="1284097"/>
                  </a:lnTo>
                  <a:cubicBezTo>
                    <a:pt x="29337" y="1283970"/>
                    <a:pt x="0" y="1254633"/>
                    <a:pt x="0" y="1218438"/>
                  </a:cubicBezTo>
                  <a:lnTo>
                    <a:pt x="0" y="65659"/>
                  </a:lnTo>
                  <a:cubicBezTo>
                    <a:pt x="0" y="29337"/>
                    <a:pt x="29337" y="0"/>
                    <a:pt x="65659" y="0"/>
                  </a:cubicBezTo>
                  <a:moveTo>
                    <a:pt x="65659" y="131318"/>
                  </a:moveTo>
                  <a:lnTo>
                    <a:pt x="65659" y="65659"/>
                  </a:lnTo>
                  <a:lnTo>
                    <a:pt x="131318" y="65659"/>
                  </a:lnTo>
                  <a:lnTo>
                    <a:pt x="131318" y="1218438"/>
                  </a:lnTo>
                  <a:lnTo>
                    <a:pt x="65659" y="1218438"/>
                  </a:lnTo>
                  <a:lnTo>
                    <a:pt x="65659" y="1152779"/>
                  </a:lnTo>
                  <a:lnTo>
                    <a:pt x="3523869" y="1152779"/>
                  </a:lnTo>
                  <a:lnTo>
                    <a:pt x="3523869" y="1218438"/>
                  </a:lnTo>
                  <a:lnTo>
                    <a:pt x="3458210" y="1218438"/>
                  </a:lnTo>
                  <a:lnTo>
                    <a:pt x="3458210" y="65659"/>
                  </a:lnTo>
                  <a:lnTo>
                    <a:pt x="3523869" y="65659"/>
                  </a:lnTo>
                  <a:lnTo>
                    <a:pt x="3523869" y="131318"/>
                  </a:lnTo>
                  <a:lnTo>
                    <a:pt x="65659" y="131318"/>
                  </a:lnTo>
                  <a:close/>
                </a:path>
              </a:pathLst>
            </a:custGeom>
            <a:solidFill>
              <a:srgbClr val="FFFFFF"/>
            </a:solidFill>
            <a:ln w="12700">
              <a:solidFill>
                <a:srgbClr val="000000"/>
              </a:solidFill>
            </a:ln>
          </p:spPr>
        </p:sp>
        <p:sp>
          <p:nvSpPr>
            <p:cNvPr id="26" name="TextBox 26"/>
            <p:cNvSpPr txBox="1"/>
            <p:nvPr/>
          </p:nvSpPr>
          <p:spPr>
            <a:xfrm>
              <a:off x="0" y="-19050"/>
              <a:ext cx="3589487" cy="1303080"/>
            </a:xfrm>
            <a:prstGeom prst="rect">
              <a:avLst/>
            </a:prstGeom>
          </p:spPr>
          <p:txBody>
            <a:bodyPr lIns="50800" tIns="50800" rIns="50800" bIns="50800" rtlCol="0" anchor="ctr"/>
            <a:lstStyle/>
            <a:p>
              <a:pPr algn="ctr">
                <a:lnSpc>
                  <a:spcPts val="3361"/>
                </a:lnSpc>
              </a:pPr>
              <a:r>
                <a:rPr lang="en-US" sz="2801">
                  <a:solidFill>
                    <a:srgbClr val="FFFFFF"/>
                  </a:solidFill>
                  <a:latin typeface="Roboto"/>
                  <a:ea typeface="Roboto"/>
                  <a:cs typeface="Roboto"/>
                  <a:sym typeface="Roboto"/>
                </a:rPr>
                <a:t>Volume Estimation</a:t>
              </a:r>
            </a:p>
          </p:txBody>
        </p:sp>
      </p:grpSp>
      <p:grpSp>
        <p:nvGrpSpPr>
          <p:cNvPr id="27" name="Group 27"/>
          <p:cNvGrpSpPr/>
          <p:nvPr/>
        </p:nvGrpSpPr>
        <p:grpSpPr>
          <a:xfrm>
            <a:off x="694203" y="4859444"/>
            <a:ext cx="2692115" cy="963023"/>
            <a:chOff x="0" y="0"/>
            <a:chExt cx="3589487" cy="1284030"/>
          </a:xfrm>
        </p:grpSpPr>
        <p:sp>
          <p:nvSpPr>
            <p:cNvPr id="28" name="Freeform 28"/>
            <p:cNvSpPr/>
            <p:nvPr/>
          </p:nvSpPr>
          <p:spPr>
            <a:xfrm>
              <a:off x="65659" y="65659"/>
              <a:ext cx="3458210" cy="1152779"/>
            </a:xfrm>
            <a:custGeom>
              <a:avLst/>
              <a:gdLst/>
              <a:ahLst/>
              <a:cxnLst/>
              <a:rect l="l" t="t" r="r" b="b"/>
              <a:pathLst>
                <a:path w="3458210" h="1152779">
                  <a:moveTo>
                    <a:pt x="0" y="0"/>
                  </a:moveTo>
                  <a:lnTo>
                    <a:pt x="3458210" y="0"/>
                  </a:lnTo>
                  <a:lnTo>
                    <a:pt x="3458210" y="1152779"/>
                  </a:lnTo>
                  <a:lnTo>
                    <a:pt x="0" y="1152779"/>
                  </a:lnTo>
                  <a:close/>
                </a:path>
              </a:pathLst>
            </a:custGeom>
            <a:solidFill>
              <a:srgbClr val="FFFFFF">
                <a:alpha val="784"/>
              </a:srgbClr>
            </a:solidFill>
            <a:ln w="12700">
              <a:solidFill>
                <a:srgbClr val="000000"/>
              </a:solidFill>
            </a:ln>
          </p:spPr>
        </p:sp>
        <p:sp>
          <p:nvSpPr>
            <p:cNvPr id="29" name="Freeform 29"/>
            <p:cNvSpPr/>
            <p:nvPr/>
          </p:nvSpPr>
          <p:spPr>
            <a:xfrm>
              <a:off x="0" y="0"/>
              <a:ext cx="3589528" cy="1284097"/>
            </a:xfrm>
            <a:custGeom>
              <a:avLst/>
              <a:gdLst/>
              <a:ahLst/>
              <a:cxnLst/>
              <a:rect l="l" t="t" r="r" b="b"/>
              <a:pathLst>
                <a:path w="3589528" h="1284097">
                  <a:moveTo>
                    <a:pt x="65659" y="0"/>
                  </a:moveTo>
                  <a:lnTo>
                    <a:pt x="3523869" y="0"/>
                  </a:lnTo>
                  <a:cubicBezTo>
                    <a:pt x="3560064" y="0"/>
                    <a:pt x="3589528" y="29337"/>
                    <a:pt x="3589528" y="65659"/>
                  </a:cubicBezTo>
                  <a:lnTo>
                    <a:pt x="3589528" y="1218438"/>
                  </a:lnTo>
                  <a:cubicBezTo>
                    <a:pt x="3589528" y="1254633"/>
                    <a:pt x="3560191" y="1284097"/>
                    <a:pt x="3523869" y="1284097"/>
                  </a:cubicBezTo>
                  <a:lnTo>
                    <a:pt x="65659" y="1284097"/>
                  </a:lnTo>
                  <a:cubicBezTo>
                    <a:pt x="29337" y="1283970"/>
                    <a:pt x="0" y="1254633"/>
                    <a:pt x="0" y="1218438"/>
                  </a:cubicBezTo>
                  <a:lnTo>
                    <a:pt x="0" y="65659"/>
                  </a:lnTo>
                  <a:cubicBezTo>
                    <a:pt x="0" y="29337"/>
                    <a:pt x="29337" y="0"/>
                    <a:pt x="65659" y="0"/>
                  </a:cubicBezTo>
                  <a:moveTo>
                    <a:pt x="65659" y="131318"/>
                  </a:moveTo>
                  <a:lnTo>
                    <a:pt x="65659" y="65659"/>
                  </a:lnTo>
                  <a:lnTo>
                    <a:pt x="131318" y="65659"/>
                  </a:lnTo>
                  <a:lnTo>
                    <a:pt x="131318" y="1218438"/>
                  </a:lnTo>
                  <a:lnTo>
                    <a:pt x="65659" y="1218438"/>
                  </a:lnTo>
                  <a:lnTo>
                    <a:pt x="65659" y="1152779"/>
                  </a:lnTo>
                  <a:lnTo>
                    <a:pt x="3523869" y="1152779"/>
                  </a:lnTo>
                  <a:lnTo>
                    <a:pt x="3523869" y="1218438"/>
                  </a:lnTo>
                  <a:lnTo>
                    <a:pt x="3458210" y="1218438"/>
                  </a:lnTo>
                  <a:lnTo>
                    <a:pt x="3458210" y="65659"/>
                  </a:lnTo>
                  <a:lnTo>
                    <a:pt x="3523869" y="65659"/>
                  </a:lnTo>
                  <a:lnTo>
                    <a:pt x="3523869" y="131318"/>
                  </a:lnTo>
                  <a:lnTo>
                    <a:pt x="65659" y="131318"/>
                  </a:lnTo>
                  <a:close/>
                </a:path>
              </a:pathLst>
            </a:custGeom>
            <a:solidFill>
              <a:srgbClr val="FFFFFF"/>
            </a:solidFill>
            <a:ln w="12700">
              <a:solidFill>
                <a:srgbClr val="000000"/>
              </a:solidFill>
            </a:ln>
          </p:spPr>
        </p:sp>
        <p:sp>
          <p:nvSpPr>
            <p:cNvPr id="30" name="TextBox 30"/>
            <p:cNvSpPr txBox="1"/>
            <p:nvPr/>
          </p:nvSpPr>
          <p:spPr>
            <a:xfrm>
              <a:off x="0" y="-19050"/>
              <a:ext cx="3589487" cy="1303080"/>
            </a:xfrm>
            <a:prstGeom prst="rect">
              <a:avLst/>
            </a:prstGeom>
          </p:spPr>
          <p:txBody>
            <a:bodyPr lIns="50800" tIns="50800" rIns="50800" bIns="50800" rtlCol="0" anchor="ctr"/>
            <a:lstStyle/>
            <a:p>
              <a:pPr algn="ctr">
                <a:lnSpc>
                  <a:spcPts val="3601"/>
                </a:lnSpc>
              </a:pPr>
              <a:r>
                <a:rPr lang="en-US" sz="3001">
                  <a:solidFill>
                    <a:srgbClr val="FFFFFF"/>
                  </a:solidFill>
                  <a:latin typeface="Roboto"/>
                  <a:ea typeface="Roboto"/>
                  <a:cs typeface="Roboto"/>
                  <a:sym typeface="Roboto"/>
                </a:rPr>
                <a:t>Get the Image</a:t>
              </a:r>
            </a:p>
          </p:txBody>
        </p:sp>
      </p:grpSp>
      <p:grpSp>
        <p:nvGrpSpPr>
          <p:cNvPr id="31" name="Group 31"/>
          <p:cNvGrpSpPr/>
          <p:nvPr/>
        </p:nvGrpSpPr>
        <p:grpSpPr>
          <a:xfrm>
            <a:off x="4521826" y="7004057"/>
            <a:ext cx="2692115" cy="963023"/>
            <a:chOff x="0" y="0"/>
            <a:chExt cx="3589487" cy="1284030"/>
          </a:xfrm>
        </p:grpSpPr>
        <p:sp>
          <p:nvSpPr>
            <p:cNvPr id="32" name="Freeform 32"/>
            <p:cNvSpPr/>
            <p:nvPr/>
          </p:nvSpPr>
          <p:spPr>
            <a:xfrm>
              <a:off x="65659" y="65659"/>
              <a:ext cx="3458210" cy="1152779"/>
            </a:xfrm>
            <a:custGeom>
              <a:avLst/>
              <a:gdLst/>
              <a:ahLst/>
              <a:cxnLst/>
              <a:rect l="l" t="t" r="r" b="b"/>
              <a:pathLst>
                <a:path w="3458210" h="1152779">
                  <a:moveTo>
                    <a:pt x="0" y="0"/>
                  </a:moveTo>
                  <a:lnTo>
                    <a:pt x="3458210" y="0"/>
                  </a:lnTo>
                  <a:lnTo>
                    <a:pt x="3458210" y="1152779"/>
                  </a:lnTo>
                  <a:lnTo>
                    <a:pt x="0" y="1152779"/>
                  </a:lnTo>
                  <a:close/>
                </a:path>
              </a:pathLst>
            </a:custGeom>
            <a:solidFill>
              <a:srgbClr val="FFFFFF">
                <a:alpha val="784"/>
              </a:srgbClr>
            </a:solidFill>
            <a:ln w="12700">
              <a:solidFill>
                <a:srgbClr val="000000"/>
              </a:solidFill>
            </a:ln>
          </p:spPr>
        </p:sp>
        <p:sp>
          <p:nvSpPr>
            <p:cNvPr id="33" name="Freeform 33"/>
            <p:cNvSpPr/>
            <p:nvPr/>
          </p:nvSpPr>
          <p:spPr>
            <a:xfrm>
              <a:off x="0" y="0"/>
              <a:ext cx="3589528" cy="1284097"/>
            </a:xfrm>
            <a:custGeom>
              <a:avLst/>
              <a:gdLst/>
              <a:ahLst/>
              <a:cxnLst/>
              <a:rect l="l" t="t" r="r" b="b"/>
              <a:pathLst>
                <a:path w="3589528" h="1284097">
                  <a:moveTo>
                    <a:pt x="65659" y="0"/>
                  </a:moveTo>
                  <a:lnTo>
                    <a:pt x="3523869" y="0"/>
                  </a:lnTo>
                  <a:cubicBezTo>
                    <a:pt x="3560064" y="0"/>
                    <a:pt x="3589528" y="29337"/>
                    <a:pt x="3589528" y="65659"/>
                  </a:cubicBezTo>
                  <a:lnTo>
                    <a:pt x="3589528" y="1218438"/>
                  </a:lnTo>
                  <a:cubicBezTo>
                    <a:pt x="3589528" y="1254633"/>
                    <a:pt x="3560191" y="1284097"/>
                    <a:pt x="3523869" y="1284097"/>
                  </a:cubicBezTo>
                  <a:lnTo>
                    <a:pt x="65659" y="1284097"/>
                  </a:lnTo>
                  <a:cubicBezTo>
                    <a:pt x="29337" y="1283970"/>
                    <a:pt x="0" y="1254633"/>
                    <a:pt x="0" y="1218438"/>
                  </a:cubicBezTo>
                  <a:lnTo>
                    <a:pt x="0" y="65659"/>
                  </a:lnTo>
                  <a:cubicBezTo>
                    <a:pt x="0" y="29337"/>
                    <a:pt x="29337" y="0"/>
                    <a:pt x="65659" y="0"/>
                  </a:cubicBezTo>
                  <a:moveTo>
                    <a:pt x="65659" y="131318"/>
                  </a:moveTo>
                  <a:lnTo>
                    <a:pt x="65659" y="65659"/>
                  </a:lnTo>
                  <a:lnTo>
                    <a:pt x="131318" y="65659"/>
                  </a:lnTo>
                  <a:lnTo>
                    <a:pt x="131318" y="1218438"/>
                  </a:lnTo>
                  <a:lnTo>
                    <a:pt x="65659" y="1218438"/>
                  </a:lnTo>
                  <a:lnTo>
                    <a:pt x="65659" y="1152779"/>
                  </a:lnTo>
                  <a:lnTo>
                    <a:pt x="3523869" y="1152779"/>
                  </a:lnTo>
                  <a:lnTo>
                    <a:pt x="3523869" y="1218438"/>
                  </a:lnTo>
                  <a:lnTo>
                    <a:pt x="3458210" y="1218438"/>
                  </a:lnTo>
                  <a:lnTo>
                    <a:pt x="3458210" y="65659"/>
                  </a:lnTo>
                  <a:lnTo>
                    <a:pt x="3523869" y="65659"/>
                  </a:lnTo>
                  <a:lnTo>
                    <a:pt x="3523869" y="131318"/>
                  </a:lnTo>
                  <a:lnTo>
                    <a:pt x="65659" y="131318"/>
                  </a:lnTo>
                  <a:close/>
                </a:path>
              </a:pathLst>
            </a:custGeom>
            <a:solidFill>
              <a:srgbClr val="FFFFFF"/>
            </a:solidFill>
            <a:ln w="12700">
              <a:solidFill>
                <a:srgbClr val="000000"/>
              </a:solidFill>
            </a:ln>
          </p:spPr>
        </p:sp>
        <p:sp>
          <p:nvSpPr>
            <p:cNvPr id="34" name="TextBox 34"/>
            <p:cNvSpPr txBox="1"/>
            <p:nvPr/>
          </p:nvSpPr>
          <p:spPr>
            <a:xfrm>
              <a:off x="0" y="-19050"/>
              <a:ext cx="3589487" cy="1303080"/>
            </a:xfrm>
            <a:prstGeom prst="rect">
              <a:avLst/>
            </a:prstGeom>
          </p:spPr>
          <p:txBody>
            <a:bodyPr lIns="50800" tIns="50800" rIns="50800" bIns="50800" rtlCol="0" anchor="ctr"/>
            <a:lstStyle/>
            <a:p>
              <a:pPr algn="ctr">
                <a:lnSpc>
                  <a:spcPts val="3842"/>
                </a:lnSpc>
              </a:pPr>
              <a:r>
                <a:rPr lang="en-US" sz="3201">
                  <a:solidFill>
                    <a:srgbClr val="FFFFFF"/>
                  </a:solidFill>
                  <a:latin typeface="Roboto"/>
                  <a:ea typeface="Roboto"/>
                  <a:cs typeface="Roboto"/>
                  <a:sym typeface="Roboto"/>
                </a:rPr>
                <a:t>Process with CNN</a:t>
              </a:r>
            </a:p>
          </p:txBody>
        </p:sp>
      </p:grpSp>
      <p:grpSp>
        <p:nvGrpSpPr>
          <p:cNvPr id="35" name="Group 35"/>
          <p:cNvGrpSpPr/>
          <p:nvPr/>
        </p:nvGrpSpPr>
        <p:grpSpPr>
          <a:xfrm>
            <a:off x="8062110" y="6086634"/>
            <a:ext cx="2692115" cy="963023"/>
            <a:chOff x="0" y="0"/>
            <a:chExt cx="3589487" cy="1284030"/>
          </a:xfrm>
        </p:grpSpPr>
        <p:sp>
          <p:nvSpPr>
            <p:cNvPr id="36" name="Freeform 36"/>
            <p:cNvSpPr/>
            <p:nvPr/>
          </p:nvSpPr>
          <p:spPr>
            <a:xfrm>
              <a:off x="65659" y="65659"/>
              <a:ext cx="3458210" cy="1152779"/>
            </a:xfrm>
            <a:custGeom>
              <a:avLst/>
              <a:gdLst/>
              <a:ahLst/>
              <a:cxnLst/>
              <a:rect l="l" t="t" r="r" b="b"/>
              <a:pathLst>
                <a:path w="3458210" h="1152779">
                  <a:moveTo>
                    <a:pt x="0" y="0"/>
                  </a:moveTo>
                  <a:lnTo>
                    <a:pt x="3458210" y="0"/>
                  </a:lnTo>
                  <a:lnTo>
                    <a:pt x="3458210" y="1152779"/>
                  </a:lnTo>
                  <a:lnTo>
                    <a:pt x="0" y="1152779"/>
                  </a:lnTo>
                  <a:close/>
                </a:path>
              </a:pathLst>
            </a:custGeom>
            <a:solidFill>
              <a:srgbClr val="FFFFFF">
                <a:alpha val="784"/>
              </a:srgbClr>
            </a:solidFill>
            <a:ln w="12700">
              <a:solidFill>
                <a:srgbClr val="000000"/>
              </a:solidFill>
            </a:ln>
          </p:spPr>
        </p:sp>
        <p:sp>
          <p:nvSpPr>
            <p:cNvPr id="37" name="Freeform 37"/>
            <p:cNvSpPr/>
            <p:nvPr/>
          </p:nvSpPr>
          <p:spPr>
            <a:xfrm>
              <a:off x="0" y="0"/>
              <a:ext cx="3589528" cy="1284097"/>
            </a:xfrm>
            <a:custGeom>
              <a:avLst/>
              <a:gdLst/>
              <a:ahLst/>
              <a:cxnLst/>
              <a:rect l="l" t="t" r="r" b="b"/>
              <a:pathLst>
                <a:path w="3589528" h="1284097">
                  <a:moveTo>
                    <a:pt x="65659" y="0"/>
                  </a:moveTo>
                  <a:lnTo>
                    <a:pt x="3523869" y="0"/>
                  </a:lnTo>
                  <a:cubicBezTo>
                    <a:pt x="3560064" y="0"/>
                    <a:pt x="3589528" y="29337"/>
                    <a:pt x="3589528" y="65659"/>
                  </a:cubicBezTo>
                  <a:lnTo>
                    <a:pt x="3589528" y="1218438"/>
                  </a:lnTo>
                  <a:cubicBezTo>
                    <a:pt x="3589528" y="1254633"/>
                    <a:pt x="3560191" y="1284097"/>
                    <a:pt x="3523869" y="1284097"/>
                  </a:cubicBezTo>
                  <a:lnTo>
                    <a:pt x="65659" y="1284097"/>
                  </a:lnTo>
                  <a:cubicBezTo>
                    <a:pt x="29337" y="1283970"/>
                    <a:pt x="0" y="1254633"/>
                    <a:pt x="0" y="1218438"/>
                  </a:cubicBezTo>
                  <a:lnTo>
                    <a:pt x="0" y="65659"/>
                  </a:lnTo>
                  <a:cubicBezTo>
                    <a:pt x="0" y="29337"/>
                    <a:pt x="29337" y="0"/>
                    <a:pt x="65659" y="0"/>
                  </a:cubicBezTo>
                  <a:moveTo>
                    <a:pt x="65659" y="131318"/>
                  </a:moveTo>
                  <a:lnTo>
                    <a:pt x="65659" y="65659"/>
                  </a:lnTo>
                  <a:lnTo>
                    <a:pt x="131318" y="65659"/>
                  </a:lnTo>
                  <a:lnTo>
                    <a:pt x="131318" y="1218438"/>
                  </a:lnTo>
                  <a:lnTo>
                    <a:pt x="65659" y="1218438"/>
                  </a:lnTo>
                  <a:lnTo>
                    <a:pt x="65659" y="1152779"/>
                  </a:lnTo>
                  <a:lnTo>
                    <a:pt x="3523869" y="1152779"/>
                  </a:lnTo>
                  <a:lnTo>
                    <a:pt x="3523869" y="1218438"/>
                  </a:lnTo>
                  <a:lnTo>
                    <a:pt x="3458210" y="1218438"/>
                  </a:lnTo>
                  <a:lnTo>
                    <a:pt x="3458210" y="65659"/>
                  </a:lnTo>
                  <a:lnTo>
                    <a:pt x="3523869" y="65659"/>
                  </a:lnTo>
                  <a:lnTo>
                    <a:pt x="3523869" y="131318"/>
                  </a:lnTo>
                  <a:lnTo>
                    <a:pt x="65659" y="131318"/>
                  </a:lnTo>
                  <a:close/>
                </a:path>
              </a:pathLst>
            </a:custGeom>
            <a:solidFill>
              <a:srgbClr val="FFFFFF"/>
            </a:solidFill>
            <a:ln w="12700">
              <a:solidFill>
                <a:srgbClr val="000000"/>
              </a:solidFill>
            </a:ln>
          </p:spPr>
        </p:sp>
        <p:sp>
          <p:nvSpPr>
            <p:cNvPr id="38" name="TextBox 38"/>
            <p:cNvSpPr txBox="1"/>
            <p:nvPr/>
          </p:nvSpPr>
          <p:spPr>
            <a:xfrm>
              <a:off x="0" y="-19050"/>
              <a:ext cx="3589487" cy="1303080"/>
            </a:xfrm>
            <a:prstGeom prst="rect">
              <a:avLst/>
            </a:prstGeom>
          </p:spPr>
          <p:txBody>
            <a:bodyPr lIns="50800" tIns="50800" rIns="50800" bIns="50800" rtlCol="0" anchor="ctr"/>
            <a:lstStyle/>
            <a:p>
              <a:pPr algn="ctr">
                <a:lnSpc>
                  <a:spcPts val="3361"/>
                </a:lnSpc>
              </a:pPr>
              <a:r>
                <a:rPr lang="en-US" sz="2801">
                  <a:solidFill>
                    <a:srgbClr val="FFFFFF"/>
                  </a:solidFill>
                  <a:latin typeface="Roboto"/>
                  <a:ea typeface="Roboto"/>
                  <a:cs typeface="Roboto"/>
                  <a:sym typeface="Roboto"/>
                </a:rPr>
                <a:t>Object Detection</a:t>
              </a:r>
            </a:p>
          </p:txBody>
        </p:sp>
      </p:grpSp>
      <p:grpSp>
        <p:nvGrpSpPr>
          <p:cNvPr id="39" name="Group 39"/>
          <p:cNvGrpSpPr/>
          <p:nvPr/>
        </p:nvGrpSpPr>
        <p:grpSpPr>
          <a:xfrm>
            <a:off x="15358824" y="5529316"/>
            <a:ext cx="2692115" cy="963023"/>
            <a:chOff x="0" y="0"/>
            <a:chExt cx="3589487" cy="1284030"/>
          </a:xfrm>
        </p:grpSpPr>
        <p:sp>
          <p:nvSpPr>
            <p:cNvPr id="40" name="Freeform 40"/>
            <p:cNvSpPr/>
            <p:nvPr/>
          </p:nvSpPr>
          <p:spPr>
            <a:xfrm>
              <a:off x="65659" y="65659"/>
              <a:ext cx="3458210" cy="1152779"/>
            </a:xfrm>
            <a:custGeom>
              <a:avLst/>
              <a:gdLst/>
              <a:ahLst/>
              <a:cxnLst/>
              <a:rect l="l" t="t" r="r" b="b"/>
              <a:pathLst>
                <a:path w="3458210" h="1152779">
                  <a:moveTo>
                    <a:pt x="0" y="0"/>
                  </a:moveTo>
                  <a:lnTo>
                    <a:pt x="3458210" y="0"/>
                  </a:lnTo>
                  <a:lnTo>
                    <a:pt x="3458210" y="1152779"/>
                  </a:lnTo>
                  <a:lnTo>
                    <a:pt x="0" y="1152779"/>
                  </a:lnTo>
                  <a:close/>
                </a:path>
              </a:pathLst>
            </a:custGeom>
            <a:solidFill>
              <a:srgbClr val="FFFFFF">
                <a:alpha val="784"/>
              </a:srgbClr>
            </a:solidFill>
            <a:ln w="12700">
              <a:solidFill>
                <a:srgbClr val="000000"/>
              </a:solidFill>
            </a:ln>
          </p:spPr>
        </p:sp>
        <p:sp>
          <p:nvSpPr>
            <p:cNvPr id="41" name="Freeform 41"/>
            <p:cNvSpPr/>
            <p:nvPr/>
          </p:nvSpPr>
          <p:spPr>
            <a:xfrm>
              <a:off x="0" y="0"/>
              <a:ext cx="3589528" cy="1284097"/>
            </a:xfrm>
            <a:custGeom>
              <a:avLst/>
              <a:gdLst/>
              <a:ahLst/>
              <a:cxnLst/>
              <a:rect l="l" t="t" r="r" b="b"/>
              <a:pathLst>
                <a:path w="3589528" h="1284097">
                  <a:moveTo>
                    <a:pt x="65659" y="0"/>
                  </a:moveTo>
                  <a:lnTo>
                    <a:pt x="3523869" y="0"/>
                  </a:lnTo>
                  <a:cubicBezTo>
                    <a:pt x="3560064" y="0"/>
                    <a:pt x="3589528" y="29337"/>
                    <a:pt x="3589528" y="65659"/>
                  </a:cubicBezTo>
                  <a:lnTo>
                    <a:pt x="3589528" y="1218438"/>
                  </a:lnTo>
                  <a:cubicBezTo>
                    <a:pt x="3589528" y="1254633"/>
                    <a:pt x="3560191" y="1284097"/>
                    <a:pt x="3523869" y="1284097"/>
                  </a:cubicBezTo>
                  <a:lnTo>
                    <a:pt x="65659" y="1284097"/>
                  </a:lnTo>
                  <a:cubicBezTo>
                    <a:pt x="29337" y="1283970"/>
                    <a:pt x="0" y="1254633"/>
                    <a:pt x="0" y="1218438"/>
                  </a:cubicBezTo>
                  <a:lnTo>
                    <a:pt x="0" y="65659"/>
                  </a:lnTo>
                  <a:cubicBezTo>
                    <a:pt x="0" y="29337"/>
                    <a:pt x="29337" y="0"/>
                    <a:pt x="65659" y="0"/>
                  </a:cubicBezTo>
                  <a:moveTo>
                    <a:pt x="65659" y="131318"/>
                  </a:moveTo>
                  <a:lnTo>
                    <a:pt x="65659" y="65659"/>
                  </a:lnTo>
                  <a:lnTo>
                    <a:pt x="131318" y="65659"/>
                  </a:lnTo>
                  <a:lnTo>
                    <a:pt x="131318" y="1218438"/>
                  </a:lnTo>
                  <a:lnTo>
                    <a:pt x="65659" y="1218438"/>
                  </a:lnTo>
                  <a:lnTo>
                    <a:pt x="65659" y="1152779"/>
                  </a:lnTo>
                  <a:lnTo>
                    <a:pt x="3523869" y="1152779"/>
                  </a:lnTo>
                  <a:lnTo>
                    <a:pt x="3523869" y="1218438"/>
                  </a:lnTo>
                  <a:lnTo>
                    <a:pt x="3458210" y="1218438"/>
                  </a:lnTo>
                  <a:lnTo>
                    <a:pt x="3458210" y="65659"/>
                  </a:lnTo>
                  <a:lnTo>
                    <a:pt x="3523869" y="65659"/>
                  </a:lnTo>
                  <a:lnTo>
                    <a:pt x="3523869" y="131318"/>
                  </a:lnTo>
                  <a:lnTo>
                    <a:pt x="65659" y="131318"/>
                  </a:lnTo>
                  <a:close/>
                </a:path>
              </a:pathLst>
            </a:custGeom>
            <a:solidFill>
              <a:srgbClr val="FFFFFF"/>
            </a:solidFill>
            <a:ln w="12700">
              <a:solidFill>
                <a:srgbClr val="000000"/>
              </a:solidFill>
            </a:ln>
          </p:spPr>
        </p:sp>
        <p:sp>
          <p:nvSpPr>
            <p:cNvPr id="42" name="TextBox 42"/>
            <p:cNvSpPr txBox="1"/>
            <p:nvPr/>
          </p:nvSpPr>
          <p:spPr>
            <a:xfrm>
              <a:off x="0" y="-19050"/>
              <a:ext cx="3589487" cy="1303080"/>
            </a:xfrm>
            <a:prstGeom prst="rect">
              <a:avLst/>
            </a:prstGeom>
          </p:spPr>
          <p:txBody>
            <a:bodyPr lIns="50800" tIns="50800" rIns="50800" bIns="50800" rtlCol="0" anchor="ctr"/>
            <a:lstStyle/>
            <a:p>
              <a:pPr algn="ctr">
                <a:lnSpc>
                  <a:spcPts val="3361"/>
                </a:lnSpc>
              </a:pPr>
              <a:r>
                <a:rPr lang="en-US" sz="2801">
                  <a:solidFill>
                    <a:srgbClr val="FFFFFF"/>
                  </a:solidFill>
                  <a:latin typeface="Roboto"/>
                  <a:ea typeface="Roboto"/>
                  <a:cs typeface="Roboto"/>
                  <a:sym typeface="Roboto"/>
                </a:rPr>
                <a:t>Calorie Estimation</a:t>
              </a:r>
            </a:p>
          </p:txBody>
        </p:sp>
      </p:grpSp>
      <p:grpSp>
        <p:nvGrpSpPr>
          <p:cNvPr id="43" name="Group 43"/>
          <p:cNvGrpSpPr/>
          <p:nvPr/>
        </p:nvGrpSpPr>
        <p:grpSpPr>
          <a:xfrm>
            <a:off x="8057798" y="8041179"/>
            <a:ext cx="2692115" cy="963023"/>
            <a:chOff x="0" y="0"/>
            <a:chExt cx="3589487" cy="1284030"/>
          </a:xfrm>
        </p:grpSpPr>
        <p:sp>
          <p:nvSpPr>
            <p:cNvPr id="44" name="Freeform 44"/>
            <p:cNvSpPr/>
            <p:nvPr/>
          </p:nvSpPr>
          <p:spPr>
            <a:xfrm>
              <a:off x="65659" y="65659"/>
              <a:ext cx="3458210" cy="1152779"/>
            </a:xfrm>
            <a:custGeom>
              <a:avLst/>
              <a:gdLst/>
              <a:ahLst/>
              <a:cxnLst/>
              <a:rect l="l" t="t" r="r" b="b"/>
              <a:pathLst>
                <a:path w="3458210" h="1152779">
                  <a:moveTo>
                    <a:pt x="0" y="0"/>
                  </a:moveTo>
                  <a:lnTo>
                    <a:pt x="3458210" y="0"/>
                  </a:lnTo>
                  <a:lnTo>
                    <a:pt x="3458210" y="1152779"/>
                  </a:lnTo>
                  <a:lnTo>
                    <a:pt x="0" y="1152779"/>
                  </a:lnTo>
                  <a:close/>
                </a:path>
              </a:pathLst>
            </a:custGeom>
            <a:solidFill>
              <a:srgbClr val="FFFFFF">
                <a:alpha val="784"/>
              </a:srgbClr>
            </a:solidFill>
            <a:ln w="12700">
              <a:solidFill>
                <a:srgbClr val="000000"/>
              </a:solidFill>
            </a:ln>
          </p:spPr>
        </p:sp>
        <p:sp>
          <p:nvSpPr>
            <p:cNvPr id="45" name="Freeform 45"/>
            <p:cNvSpPr/>
            <p:nvPr/>
          </p:nvSpPr>
          <p:spPr>
            <a:xfrm>
              <a:off x="0" y="0"/>
              <a:ext cx="3589528" cy="1284097"/>
            </a:xfrm>
            <a:custGeom>
              <a:avLst/>
              <a:gdLst/>
              <a:ahLst/>
              <a:cxnLst/>
              <a:rect l="l" t="t" r="r" b="b"/>
              <a:pathLst>
                <a:path w="3589528" h="1284097">
                  <a:moveTo>
                    <a:pt x="65659" y="0"/>
                  </a:moveTo>
                  <a:lnTo>
                    <a:pt x="3523869" y="0"/>
                  </a:lnTo>
                  <a:cubicBezTo>
                    <a:pt x="3560064" y="0"/>
                    <a:pt x="3589528" y="29337"/>
                    <a:pt x="3589528" y="65659"/>
                  </a:cubicBezTo>
                  <a:lnTo>
                    <a:pt x="3589528" y="1218438"/>
                  </a:lnTo>
                  <a:cubicBezTo>
                    <a:pt x="3589528" y="1254633"/>
                    <a:pt x="3560191" y="1284097"/>
                    <a:pt x="3523869" y="1284097"/>
                  </a:cubicBezTo>
                  <a:lnTo>
                    <a:pt x="65659" y="1284097"/>
                  </a:lnTo>
                  <a:cubicBezTo>
                    <a:pt x="29337" y="1283970"/>
                    <a:pt x="0" y="1254633"/>
                    <a:pt x="0" y="1218438"/>
                  </a:cubicBezTo>
                  <a:lnTo>
                    <a:pt x="0" y="65659"/>
                  </a:lnTo>
                  <a:cubicBezTo>
                    <a:pt x="0" y="29337"/>
                    <a:pt x="29337" y="0"/>
                    <a:pt x="65659" y="0"/>
                  </a:cubicBezTo>
                  <a:moveTo>
                    <a:pt x="65659" y="131318"/>
                  </a:moveTo>
                  <a:lnTo>
                    <a:pt x="65659" y="65659"/>
                  </a:lnTo>
                  <a:lnTo>
                    <a:pt x="131318" y="65659"/>
                  </a:lnTo>
                  <a:lnTo>
                    <a:pt x="131318" y="1218438"/>
                  </a:lnTo>
                  <a:lnTo>
                    <a:pt x="65659" y="1218438"/>
                  </a:lnTo>
                  <a:lnTo>
                    <a:pt x="65659" y="1152779"/>
                  </a:lnTo>
                  <a:lnTo>
                    <a:pt x="3523869" y="1152779"/>
                  </a:lnTo>
                  <a:lnTo>
                    <a:pt x="3523869" y="1218438"/>
                  </a:lnTo>
                  <a:lnTo>
                    <a:pt x="3458210" y="1218438"/>
                  </a:lnTo>
                  <a:lnTo>
                    <a:pt x="3458210" y="65659"/>
                  </a:lnTo>
                  <a:lnTo>
                    <a:pt x="3523869" y="65659"/>
                  </a:lnTo>
                  <a:lnTo>
                    <a:pt x="3523869" y="131318"/>
                  </a:lnTo>
                  <a:lnTo>
                    <a:pt x="65659" y="131318"/>
                  </a:lnTo>
                  <a:close/>
                </a:path>
              </a:pathLst>
            </a:custGeom>
            <a:solidFill>
              <a:srgbClr val="FFFFFF"/>
            </a:solidFill>
            <a:ln w="12700">
              <a:solidFill>
                <a:srgbClr val="000000"/>
              </a:solidFill>
            </a:ln>
          </p:spPr>
        </p:sp>
        <p:sp>
          <p:nvSpPr>
            <p:cNvPr id="46" name="TextBox 46"/>
            <p:cNvSpPr txBox="1"/>
            <p:nvPr/>
          </p:nvSpPr>
          <p:spPr>
            <a:xfrm>
              <a:off x="0" y="-19050"/>
              <a:ext cx="3589487" cy="1303080"/>
            </a:xfrm>
            <a:prstGeom prst="rect">
              <a:avLst/>
            </a:prstGeom>
          </p:spPr>
          <p:txBody>
            <a:bodyPr lIns="50800" tIns="50800" rIns="50800" bIns="50800" rtlCol="0" anchor="ctr"/>
            <a:lstStyle/>
            <a:p>
              <a:pPr algn="ctr">
                <a:lnSpc>
                  <a:spcPts val="3361"/>
                </a:lnSpc>
              </a:pPr>
              <a:r>
                <a:rPr lang="en-US" sz="2801">
                  <a:solidFill>
                    <a:srgbClr val="FFFFFF"/>
                  </a:solidFill>
                  <a:latin typeface="Roboto"/>
                  <a:ea typeface="Roboto"/>
                  <a:cs typeface="Roboto"/>
                  <a:sym typeface="Roboto"/>
                </a:rPr>
                <a:t>Object Extraction</a:t>
              </a:r>
            </a:p>
          </p:txBody>
        </p:sp>
      </p:grpSp>
      <p:grpSp>
        <p:nvGrpSpPr>
          <p:cNvPr id="47" name="Group 47"/>
          <p:cNvGrpSpPr/>
          <p:nvPr/>
        </p:nvGrpSpPr>
        <p:grpSpPr>
          <a:xfrm>
            <a:off x="1126476" y="1607402"/>
            <a:ext cx="1827569" cy="963023"/>
            <a:chOff x="0" y="0"/>
            <a:chExt cx="2436758" cy="1284030"/>
          </a:xfrm>
        </p:grpSpPr>
        <p:sp>
          <p:nvSpPr>
            <p:cNvPr id="48" name="Freeform 48"/>
            <p:cNvSpPr/>
            <p:nvPr/>
          </p:nvSpPr>
          <p:spPr>
            <a:xfrm>
              <a:off x="65659" y="65659"/>
              <a:ext cx="2305431" cy="1152779"/>
            </a:xfrm>
            <a:custGeom>
              <a:avLst/>
              <a:gdLst/>
              <a:ahLst/>
              <a:cxnLst/>
              <a:rect l="l" t="t" r="r" b="b"/>
              <a:pathLst>
                <a:path w="2305431" h="1152779">
                  <a:moveTo>
                    <a:pt x="0" y="576326"/>
                  </a:moveTo>
                  <a:cubicBezTo>
                    <a:pt x="0" y="258064"/>
                    <a:pt x="516128" y="0"/>
                    <a:pt x="1152779" y="0"/>
                  </a:cubicBezTo>
                  <a:cubicBezTo>
                    <a:pt x="1789430" y="0"/>
                    <a:pt x="2305431" y="258064"/>
                    <a:pt x="2305431" y="576326"/>
                  </a:cubicBezTo>
                  <a:cubicBezTo>
                    <a:pt x="2305431" y="894588"/>
                    <a:pt x="1789303" y="1152779"/>
                    <a:pt x="1152779" y="1152779"/>
                  </a:cubicBezTo>
                  <a:cubicBezTo>
                    <a:pt x="516255" y="1152779"/>
                    <a:pt x="0" y="894715"/>
                    <a:pt x="0" y="576326"/>
                  </a:cubicBezTo>
                  <a:close/>
                </a:path>
              </a:pathLst>
            </a:custGeom>
            <a:solidFill>
              <a:srgbClr val="FFFFFF">
                <a:alpha val="784"/>
              </a:srgbClr>
            </a:solidFill>
            <a:ln w="12700">
              <a:solidFill>
                <a:srgbClr val="000000"/>
              </a:solidFill>
            </a:ln>
          </p:spPr>
        </p:sp>
        <p:sp>
          <p:nvSpPr>
            <p:cNvPr id="49" name="Freeform 49"/>
            <p:cNvSpPr/>
            <p:nvPr/>
          </p:nvSpPr>
          <p:spPr>
            <a:xfrm>
              <a:off x="0" y="0"/>
              <a:ext cx="2436876" cy="1284097"/>
            </a:xfrm>
            <a:custGeom>
              <a:avLst/>
              <a:gdLst/>
              <a:ahLst/>
              <a:cxnLst/>
              <a:rect l="l" t="t" r="r" b="b"/>
              <a:pathLst>
                <a:path w="2436876" h="1284097">
                  <a:moveTo>
                    <a:pt x="0" y="641985"/>
                  </a:moveTo>
                  <a:cubicBezTo>
                    <a:pt x="0" y="254635"/>
                    <a:pt x="590931" y="0"/>
                    <a:pt x="1218438" y="0"/>
                  </a:cubicBezTo>
                  <a:cubicBezTo>
                    <a:pt x="1845945" y="0"/>
                    <a:pt x="2436876" y="254635"/>
                    <a:pt x="2436876" y="641985"/>
                  </a:cubicBezTo>
                  <a:lnTo>
                    <a:pt x="2371090" y="641985"/>
                  </a:lnTo>
                  <a:lnTo>
                    <a:pt x="2436749" y="641985"/>
                  </a:lnTo>
                  <a:cubicBezTo>
                    <a:pt x="2436749" y="1029335"/>
                    <a:pt x="1845818" y="1283970"/>
                    <a:pt x="1218311" y="1283970"/>
                  </a:cubicBezTo>
                  <a:lnTo>
                    <a:pt x="1218311" y="1218438"/>
                  </a:lnTo>
                  <a:lnTo>
                    <a:pt x="1218311" y="1284097"/>
                  </a:lnTo>
                  <a:cubicBezTo>
                    <a:pt x="590931" y="1283970"/>
                    <a:pt x="0" y="1029335"/>
                    <a:pt x="0" y="641985"/>
                  </a:cubicBezTo>
                  <a:lnTo>
                    <a:pt x="65659" y="641985"/>
                  </a:lnTo>
                  <a:lnTo>
                    <a:pt x="131318" y="641985"/>
                  </a:lnTo>
                  <a:lnTo>
                    <a:pt x="65659" y="641985"/>
                  </a:lnTo>
                  <a:lnTo>
                    <a:pt x="0" y="641985"/>
                  </a:lnTo>
                  <a:moveTo>
                    <a:pt x="131318" y="641985"/>
                  </a:moveTo>
                  <a:cubicBezTo>
                    <a:pt x="131318" y="678180"/>
                    <a:pt x="101981" y="707644"/>
                    <a:pt x="65659" y="707644"/>
                  </a:cubicBezTo>
                  <a:cubicBezTo>
                    <a:pt x="29337" y="707644"/>
                    <a:pt x="0" y="678307"/>
                    <a:pt x="0" y="641985"/>
                  </a:cubicBezTo>
                  <a:cubicBezTo>
                    <a:pt x="0" y="605663"/>
                    <a:pt x="29337" y="576326"/>
                    <a:pt x="65659" y="576326"/>
                  </a:cubicBezTo>
                  <a:cubicBezTo>
                    <a:pt x="101981" y="576326"/>
                    <a:pt x="131318" y="605663"/>
                    <a:pt x="131318" y="641985"/>
                  </a:cubicBezTo>
                  <a:cubicBezTo>
                    <a:pt x="131318" y="891286"/>
                    <a:pt x="572516" y="1152652"/>
                    <a:pt x="1218438" y="1152652"/>
                  </a:cubicBezTo>
                  <a:cubicBezTo>
                    <a:pt x="1864360" y="1152652"/>
                    <a:pt x="2305558" y="891159"/>
                    <a:pt x="2305558" y="641985"/>
                  </a:cubicBezTo>
                  <a:cubicBezTo>
                    <a:pt x="2305558" y="392811"/>
                    <a:pt x="1864360" y="131318"/>
                    <a:pt x="1218438" y="131318"/>
                  </a:cubicBezTo>
                  <a:lnTo>
                    <a:pt x="1218438" y="65659"/>
                  </a:lnTo>
                  <a:lnTo>
                    <a:pt x="1218438" y="131318"/>
                  </a:lnTo>
                  <a:cubicBezTo>
                    <a:pt x="572516" y="131318"/>
                    <a:pt x="131318" y="392811"/>
                    <a:pt x="131318" y="641985"/>
                  </a:cubicBezTo>
                  <a:close/>
                </a:path>
              </a:pathLst>
            </a:custGeom>
            <a:solidFill>
              <a:srgbClr val="FFFFFF"/>
            </a:solidFill>
            <a:ln w="12700">
              <a:solidFill>
                <a:srgbClr val="000000"/>
              </a:solidFill>
            </a:ln>
          </p:spPr>
        </p:sp>
        <p:sp>
          <p:nvSpPr>
            <p:cNvPr id="50" name="TextBox 50"/>
            <p:cNvSpPr txBox="1"/>
            <p:nvPr/>
          </p:nvSpPr>
          <p:spPr>
            <a:xfrm>
              <a:off x="0" y="-19050"/>
              <a:ext cx="2436758" cy="1303080"/>
            </a:xfrm>
            <a:prstGeom prst="rect">
              <a:avLst/>
            </a:prstGeom>
          </p:spPr>
          <p:txBody>
            <a:bodyPr lIns="50800" tIns="50800" rIns="50800" bIns="50800" rtlCol="0" anchor="ctr"/>
            <a:lstStyle/>
            <a:p>
              <a:pPr algn="ctr">
                <a:lnSpc>
                  <a:spcPts val="3842"/>
                </a:lnSpc>
              </a:pPr>
              <a:r>
                <a:rPr lang="en-US" sz="3201">
                  <a:solidFill>
                    <a:srgbClr val="FFFFFF"/>
                  </a:solidFill>
                  <a:latin typeface="Roboto"/>
                  <a:ea typeface="Roboto"/>
                  <a:cs typeface="Roboto"/>
                  <a:sym typeface="Roboto"/>
                </a:rPr>
                <a:t>Start</a:t>
              </a:r>
            </a:p>
          </p:txBody>
        </p:sp>
      </p:grpSp>
      <p:grpSp>
        <p:nvGrpSpPr>
          <p:cNvPr id="51" name="Group 51"/>
          <p:cNvGrpSpPr/>
          <p:nvPr/>
        </p:nvGrpSpPr>
        <p:grpSpPr>
          <a:xfrm>
            <a:off x="381224" y="6501200"/>
            <a:ext cx="3206570" cy="1968739"/>
            <a:chOff x="0" y="0"/>
            <a:chExt cx="4275427" cy="2624986"/>
          </a:xfrm>
        </p:grpSpPr>
        <p:sp>
          <p:nvSpPr>
            <p:cNvPr id="52" name="Freeform 52"/>
            <p:cNvSpPr/>
            <p:nvPr/>
          </p:nvSpPr>
          <p:spPr>
            <a:xfrm>
              <a:off x="65659" y="65659"/>
              <a:ext cx="4144010" cy="2493772"/>
            </a:xfrm>
            <a:custGeom>
              <a:avLst/>
              <a:gdLst/>
              <a:ahLst/>
              <a:cxnLst/>
              <a:rect l="l" t="t" r="r" b="b"/>
              <a:pathLst>
                <a:path w="4144010" h="2493772">
                  <a:moveTo>
                    <a:pt x="0" y="1246886"/>
                  </a:moveTo>
                  <a:lnTo>
                    <a:pt x="2072005" y="0"/>
                  </a:lnTo>
                  <a:lnTo>
                    <a:pt x="4144010" y="1246886"/>
                  </a:lnTo>
                  <a:lnTo>
                    <a:pt x="2072005" y="2493772"/>
                  </a:lnTo>
                  <a:close/>
                </a:path>
              </a:pathLst>
            </a:custGeom>
            <a:solidFill>
              <a:srgbClr val="FFFFFF">
                <a:alpha val="784"/>
              </a:srgbClr>
            </a:solidFill>
            <a:ln w="12700">
              <a:solidFill>
                <a:srgbClr val="000000"/>
              </a:solidFill>
            </a:ln>
          </p:spPr>
        </p:sp>
        <p:sp>
          <p:nvSpPr>
            <p:cNvPr id="53" name="Freeform 53"/>
            <p:cNvSpPr/>
            <p:nvPr/>
          </p:nvSpPr>
          <p:spPr>
            <a:xfrm>
              <a:off x="0" y="-32"/>
              <a:ext cx="4275328" cy="2625027"/>
            </a:xfrm>
            <a:custGeom>
              <a:avLst/>
              <a:gdLst/>
              <a:ahLst/>
              <a:cxnLst/>
              <a:rect l="l" t="t" r="r" b="b"/>
              <a:pathLst>
                <a:path w="4275328" h="2625027">
                  <a:moveTo>
                    <a:pt x="31750" y="1256316"/>
                  </a:moveTo>
                  <a:lnTo>
                    <a:pt x="2103882" y="9430"/>
                  </a:lnTo>
                  <a:cubicBezTo>
                    <a:pt x="2124710" y="-3143"/>
                    <a:pt x="2150745" y="-3143"/>
                    <a:pt x="2171573" y="9430"/>
                  </a:cubicBezTo>
                  <a:lnTo>
                    <a:pt x="4243578" y="1256316"/>
                  </a:lnTo>
                  <a:cubicBezTo>
                    <a:pt x="4263263" y="1268127"/>
                    <a:pt x="4275328" y="1289590"/>
                    <a:pt x="4275328" y="1312577"/>
                  </a:cubicBezTo>
                  <a:cubicBezTo>
                    <a:pt x="4275328" y="1335564"/>
                    <a:pt x="4263263" y="1356900"/>
                    <a:pt x="4243578" y="1368838"/>
                  </a:cubicBezTo>
                  <a:lnTo>
                    <a:pt x="2171573" y="2615597"/>
                  </a:lnTo>
                  <a:cubicBezTo>
                    <a:pt x="2150745" y="2628170"/>
                    <a:pt x="2124710" y="2628170"/>
                    <a:pt x="2103882" y="2615597"/>
                  </a:cubicBezTo>
                  <a:lnTo>
                    <a:pt x="31750" y="1368838"/>
                  </a:lnTo>
                  <a:cubicBezTo>
                    <a:pt x="12065" y="1357027"/>
                    <a:pt x="0" y="1335564"/>
                    <a:pt x="0" y="1312577"/>
                  </a:cubicBezTo>
                  <a:cubicBezTo>
                    <a:pt x="0" y="1289590"/>
                    <a:pt x="12065" y="1268254"/>
                    <a:pt x="31750" y="1256316"/>
                  </a:cubicBezTo>
                  <a:moveTo>
                    <a:pt x="99441" y="1368838"/>
                  </a:moveTo>
                  <a:lnTo>
                    <a:pt x="65532" y="1312577"/>
                  </a:lnTo>
                  <a:lnTo>
                    <a:pt x="99441" y="1256316"/>
                  </a:lnTo>
                  <a:lnTo>
                    <a:pt x="2171446" y="2503202"/>
                  </a:lnTo>
                  <a:lnTo>
                    <a:pt x="2137537" y="2559463"/>
                  </a:lnTo>
                  <a:lnTo>
                    <a:pt x="2103628" y="2503202"/>
                  </a:lnTo>
                  <a:lnTo>
                    <a:pt x="4175887" y="1256316"/>
                  </a:lnTo>
                  <a:lnTo>
                    <a:pt x="4209796" y="1312577"/>
                  </a:lnTo>
                  <a:lnTo>
                    <a:pt x="4175887" y="1368838"/>
                  </a:lnTo>
                  <a:lnTo>
                    <a:pt x="2103882" y="121952"/>
                  </a:lnTo>
                  <a:lnTo>
                    <a:pt x="2137791" y="65691"/>
                  </a:lnTo>
                  <a:lnTo>
                    <a:pt x="2171700" y="121952"/>
                  </a:lnTo>
                  <a:lnTo>
                    <a:pt x="99441" y="1368838"/>
                  </a:lnTo>
                  <a:close/>
                </a:path>
              </a:pathLst>
            </a:custGeom>
            <a:solidFill>
              <a:srgbClr val="FFFFFF"/>
            </a:solidFill>
            <a:ln w="12700">
              <a:solidFill>
                <a:srgbClr val="000000"/>
              </a:solidFill>
            </a:ln>
          </p:spPr>
        </p:sp>
        <p:sp>
          <p:nvSpPr>
            <p:cNvPr id="54" name="TextBox 54"/>
            <p:cNvSpPr txBox="1"/>
            <p:nvPr/>
          </p:nvSpPr>
          <p:spPr>
            <a:xfrm>
              <a:off x="0" y="-9525"/>
              <a:ext cx="4275427" cy="2634511"/>
            </a:xfrm>
            <a:prstGeom prst="rect">
              <a:avLst/>
            </a:prstGeom>
          </p:spPr>
          <p:txBody>
            <a:bodyPr lIns="50800" tIns="50800" rIns="50800" bIns="50800" rtlCol="0" anchor="ctr"/>
            <a:lstStyle/>
            <a:p>
              <a:pPr algn="ctr">
                <a:lnSpc>
                  <a:spcPts val="3001"/>
                </a:lnSpc>
              </a:pPr>
              <a:r>
                <a:rPr lang="en-US" sz="2501">
                  <a:solidFill>
                    <a:srgbClr val="FFFFFF"/>
                  </a:solidFill>
                  <a:latin typeface="Roboto"/>
                  <a:ea typeface="Roboto"/>
                  <a:cs typeface="Roboto"/>
                  <a:sym typeface="Roboto"/>
                </a:rPr>
                <a:t>If Image isn’t proper</a:t>
              </a:r>
            </a:p>
          </p:txBody>
        </p:sp>
      </p:grpSp>
      <p:sp>
        <p:nvSpPr>
          <p:cNvPr id="55" name="AutoShape 55"/>
          <p:cNvSpPr/>
          <p:nvPr/>
        </p:nvSpPr>
        <p:spPr>
          <a:xfrm rot="108506">
            <a:off x="3525594" y="7517615"/>
            <a:ext cx="1024425" cy="0"/>
          </a:xfrm>
          <a:prstGeom prst="line">
            <a:avLst/>
          </a:prstGeom>
          <a:ln w="19050" cap="rnd">
            <a:solidFill>
              <a:srgbClr val="F79646"/>
            </a:solidFill>
            <a:prstDash val="solid"/>
            <a:headEnd type="none" w="sm" len="sm"/>
            <a:tailEnd type="triangle" w="lg" len="med"/>
          </a:ln>
        </p:spPr>
      </p:sp>
      <p:sp>
        <p:nvSpPr>
          <p:cNvPr id="56" name="AutoShape 56"/>
          <p:cNvSpPr/>
          <p:nvPr/>
        </p:nvSpPr>
        <p:spPr>
          <a:xfrm rot="5290930">
            <a:off x="1603671" y="2899320"/>
            <a:ext cx="801133" cy="0"/>
          </a:xfrm>
          <a:prstGeom prst="line">
            <a:avLst/>
          </a:prstGeom>
          <a:ln w="19050" cap="rnd">
            <a:solidFill>
              <a:srgbClr val="F79646"/>
            </a:solidFill>
            <a:prstDash val="solid"/>
            <a:headEnd type="none" w="sm" len="sm"/>
            <a:tailEnd type="triangle" w="lg" len="med"/>
          </a:ln>
        </p:spPr>
      </p:sp>
      <p:sp>
        <p:nvSpPr>
          <p:cNvPr id="57" name="AutoShape 57"/>
          <p:cNvSpPr/>
          <p:nvPr/>
        </p:nvSpPr>
        <p:spPr>
          <a:xfrm rot="5266168">
            <a:off x="1663932" y="4585633"/>
            <a:ext cx="652958" cy="0"/>
          </a:xfrm>
          <a:prstGeom prst="line">
            <a:avLst/>
          </a:prstGeom>
          <a:ln w="19050" cap="rnd">
            <a:solidFill>
              <a:srgbClr val="F79646"/>
            </a:solidFill>
            <a:prstDash val="solid"/>
            <a:headEnd type="none" w="sm" len="sm"/>
            <a:tailEnd type="triangle" w="lg" len="med"/>
          </a:ln>
        </p:spPr>
      </p:sp>
      <p:sp>
        <p:nvSpPr>
          <p:cNvPr id="58" name="AutoShape 58"/>
          <p:cNvSpPr/>
          <p:nvPr/>
        </p:nvSpPr>
        <p:spPr>
          <a:xfrm>
            <a:off x="2003117" y="5871735"/>
            <a:ext cx="1" cy="571410"/>
          </a:xfrm>
          <a:prstGeom prst="line">
            <a:avLst/>
          </a:prstGeom>
          <a:ln w="19050" cap="rnd">
            <a:solidFill>
              <a:srgbClr val="F79646"/>
            </a:solidFill>
            <a:prstDash val="solid"/>
            <a:headEnd type="none" w="sm" len="sm"/>
            <a:tailEnd type="triangle" w="lg" len="med"/>
          </a:ln>
        </p:spPr>
      </p:sp>
      <p:sp>
        <p:nvSpPr>
          <p:cNvPr id="59" name="TextBox 59"/>
          <p:cNvSpPr txBox="1"/>
          <p:nvPr/>
        </p:nvSpPr>
        <p:spPr>
          <a:xfrm>
            <a:off x="3727929" y="7089491"/>
            <a:ext cx="1031758" cy="395388"/>
          </a:xfrm>
          <a:prstGeom prst="rect">
            <a:avLst/>
          </a:prstGeom>
        </p:spPr>
        <p:txBody>
          <a:bodyPr lIns="0" tIns="0" rIns="0" bIns="0" rtlCol="0" anchor="t">
            <a:spAutoFit/>
          </a:bodyPr>
          <a:lstStyle/>
          <a:p>
            <a:pPr algn="l">
              <a:lnSpc>
                <a:spcPts val="3001"/>
              </a:lnSpc>
            </a:pPr>
            <a:r>
              <a:rPr lang="en-US" sz="2501">
                <a:solidFill>
                  <a:srgbClr val="FFFFFF"/>
                </a:solidFill>
                <a:latin typeface="Roboto"/>
                <a:ea typeface="Roboto"/>
                <a:cs typeface="Roboto"/>
                <a:sym typeface="Roboto"/>
              </a:rPr>
              <a:t>No</a:t>
            </a:r>
          </a:p>
        </p:txBody>
      </p:sp>
      <p:sp>
        <p:nvSpPr>
          <p:cNvPr id="60" name="TextBox 60"/>
          <p:cNvSpPr txBox="1"/>
          <p:nvPr/>
        </p:nvSpPr>
        <p:spPr>
          <a:xfrm>
            <a:off x="628278" y="6246617"/>
            <a:ext cx="1031758" cy="395388"/>
          </a:xfrm>
          <a:prstGeom prst="rect">
            <a:avLst/>
          </a:prstGeom>
        </p:spPr>
        <p:txBody>
          <a:bodyPr lIns="0" tIns="0" rIns="0" bIns="0" rtlCol="0" anchor="t">
            <a:spAutoFit/>
          </a:bodyPr>
          <a:lstStyle/>
          <a:p>
            <a:pPr algn="l">
              <a:lnSpc>
                <a:spcPts val="3001"/>
              </a:lnSpc>
            </a:pPr>
            <a:r>
              <a:rPr lang="en-US" sz="2501">
                <a:solidFill>
                  <a:srgbClr val="FFFFFF"/>
                </a:solidFill>
                <a:latin typeface="Roboto"/>
                <a:ea typeface="Roboto"/>
                <a:cs typeface="Roboto"/>
                <a:sym typeface="Roboto"/>
              </a:rPr>
              <a:t>Yes</a:t>
            </a:r>
          </a:p>
        </p:txBody>
      </p:sp>
      <p:sp>
        <p:nvSpPr>
          <p:cNvPr id="61" name="AutoShape 61"/>
          <p:cNvSpPr/>
          <p:nvPr/>
        </p:nvSpPr>
        <p:spPr>
          <a:xfrm rot="257690" flipV="1">
            <a:off x="383194" y="5456053"/>
            <a:ext cx="370912" cy="68461"/>
          </a:xfrm>
          <a:prstGeom prst="line">
            <a:avLst/>
          </a:prstGeom>
          <a:ln w="19050" cap="rnd">
            <a:solidFill>
              <a:srgbClr val="F79646"/>
            </a:solidFill>
            <a:prstDash val="solid"/>
            <a:headEnd type="none" w="sm" len="sm"/>
            <a:tailEnd type="triangle" w="lg" len="med"/>
          </a:ln>
        </p:spPr>
      </p:sp>
      <p:sp>
        <p:nvSpPr>
          <p:cNvPr id="62" name="AutoShape 62"/>
          <p:cNvSpPr/>
          <p:nvPr/>
        </p:nvSpPr>
        <p:spPr>
          <a:xfrm flipV="1">
            <a:off x="357105" y="5559748"/>
            <a:ext cx="24045" cy="1824010"/>
          </a:xfrm>
          <a:prstGeom prst="line">
            <a:avLst/>
          </a:prstGeom>
          <a:ln w="19050" cap="rnd">
            <a:solidFill>
              <a:srgbClr val="F79646"/>
            </a:solidFill>
            <a:prstDash val="solid"/>
            <a:headEnd type="none" w="sm" len="sm"/>
            <a:tailEnd type="triangle" w="lg" len="med"/>
          </a:ln>
        </p:spPr>
      </p:sp>
      <p:sp>
        <p:nvSpPr>
          <p:cNvPr id="63" name="AutoShape 63"/>
          <p:cNvSpPr/>
          <p:nvPr/>
        </p:nvSpPr>
        <p:spPr>
          <a:xfrm>
            <a:off x="7171355" y="6774756"/>
            <a:ext cx="1007668" cy="19050"/>
          </a:xfrm>
          <a:prstGeom prst="line">
            <a:avLst/>
          </a:prstGeom>
          <a:ln w="19050" cap="rnd">
            <a:solidFill>
              <a:srgbClr val="F79646"/>
            </a:solidFill>
            <a:prstDash val="solid"/>
            <a:headEnd type="none" w="sm" len="sm"/>
            <a:tailEnd type="triangle" w="lg" len="med"/>
          </a:ln>
        </p:spPr>
      </p:sp>
      <p:sp>
        <p:nvSpPr>
          <p:cNvPr id="64" name="AutoShape 64"/>
          <p:cNvSpPr/>
          <p:nvPr/>
        </p:nvSpPr>
        <p:spPr>
          <a:xfrm rot="1924234">
            <a:off x="7139702" y="8210832"/>
            <a:ext cx="1135249" cy="0"/>
          </a:xfrm>
          <a:prstGeom prst="line">
            <a:avLst/>
          </a:prstGeom>
          <a:ln w="19050" cap="rnd">
            <a:solidFill>
              <a:srgbClr val="F79646"/>
            </a:solidFill>
            <a:prstDash val="solid"/>
            <a:headEnd type="none" w="sm" len="sm"/>
            <a:tailEnd type="triangle" w="lg" len="med"/>
          </a:ln>
        </p:spPr>
      </p:sp>
      <p:sp>
        <p:nvSpPr>
          <p:cNvPr id="65" name="AutoShape 65"/>
          <p:cNvSpPr/>
          <p:nvPr/>
        </p:nvSpPr>
        <p:spPr>
          <a:xfrm>
            <a:off x="10454763" y="7019526"/>
            <a:ext cx="1181911" cy="19050"/>
          </a:xfrm>
          <a:prstGeom prst="line">
            <a:avLst/>
          </a:prstGeom>
          <a:ln w="19050" cap="rnd">
            <a:solidFill>
              <a:srgbClr val="F79646"/>
            </a:solidFill>
            <a:prstDash val="solid"/>
            <a:headEnd type="none" w="sm" len="sm"/>
            <a:tailEnd type="triangle" w="lg" len="med"/>
          </a:ln>
        </p:spPr>
      </p:sp>
      <p:sp>
        <p:nvSpPr>
          <p:cNvPr id="66" name="AutoShape 66"/>
          <p:cNvSpPr/>
          <p:nvPr/>
        </p:nvSpPr>
        <p:spPr>
          <a:xfrm>
            <a:off x="10406095" y="7996799"/>
            <a:ext cx="1274936" cy="19050"/>
          </a:xfrm>
          <a:prstGeom prst="line">
            <a:avLst/>
          </a:prstGeom>
          <a:ln w="19050" cap="rnd">
            <a:solidFill>
              <a:srgbClr val="F79646"/>
            </a:solidFill>
            <a:prstDash val="solid"/>
            <a:headEnd type="none" w="sm" len="sm"/>
            <a:tailEnd type="triangle" w="lg" len="med"/>
          </a:ln>
        </p:spPr>
      </p:sp>
      <p:sp>
        <p:nvSpPr>
          <p:cNvPr id="67" name="AutoShape 67"/>
          <p:cNvSpPr/>
          <p:nvPr/>
        </p:nvSpPr>
        <p:spPr>
          <a:xfrm rot="-5248383">
            <a:off x="16470156" y="6766691"/>
            <a:ext cx="576405" cy="0"/>
          </a:xfrm>
          <a:prstGeom prst="line">
            <a:avLst/>
          </a:prstGeom>
          <a:ln w="19050" cap="rnd">
            <a:solidFill>
              <a:srgbClr val="F79646"/>
            </a:solidFill>
            <a:prstDash val="solid"/>
            <a:headEnd type="none" w="sm" len="sm"/>
            <a:tailEnd type="triangle" w="lg" len="med"/>
          </a:ln>
        </p:spPr>
      </p:sp>
      <p:sp>
        <p:nvSpPr>
          <p:cNvPr id="68" name="AutoShape 68"/>
          <p:cNvSpPr/>
          <p:nvPr/>
        </p:nvSpPr>
        <p:spPr>
          <a:xfrm rot="-5249458">
            <a:off x="16468099" y="5269766"/>
            <a:ext cx="580520" cy="0"/>
          </a:xfrm>
          <a:prstGeom prst="line">
            <a:avLst/>
          </a:prstGeom>
          <a:ln w="19050" cap="rnd">
            <a:solidFill>
              <a:srgbClr val="F79646"/>
            </a:solidFill>
            <a:prstDash val="solid"/>
            <a:headEnd type="none" w="sm" len="sm"/>
            <a:tailEnd type="triangle" w="lg" len="med"/>
          </a:ln>
        </p:spPr>
      </p:sp>
      <p:sp>
        <p:nvSpPr>
          <p:cNvPr id="69" name="AutoShape 69"/>
          <p:cNvSpPr/>
          <p:nvPr/>
        </p:nvSpPr>
        <p:spPr>
          <a:xfrm rot="108163">
            <a:off x="14585242" y="7521073"/>
            <a:ext cx="807838" cy="0"/>
          </a:xfrm>
          <a:prstGeom prst="line">
            <a:avLst/>
          </a:prstGeom>
          <a:ln w="19050" cap="rnd">
            <a:solidFill>
              <a:srgbClr val="F79646"/>
            </a:solidFill>
            <a:prstDash val="solid"/>
            <a:headEnd type="none" w="sm" len="sm"/>
            <a:tailEnd type="triangle" w="lg" len="med"/>
          </a:ln>
        </p:spPr>
      </p:sp>
      <p:grpSp>
        <p:nvGrpSpPr>
          <p:cNvPr id="70" name="Group 70"/>
          <p:cNvGrpSpPr/>
          <p:nvPr/>
        </p:nvGrpSpPr>
        <p:grpSpPr>
          <a:xfrm>
            <a:off x="11337213" y="6505588"/>
            <a:ext cx="3206570" cy="1968739"/>
            <a:chOff x="0" y="0"/>
            <a:chExt cx="4275427" cy="2624986"/>
          </a:xfrm>
        </p:grpSpPr>
        <p:sp>
          <p:nvSpPr>
            <p:cNvPr id="71" name="Freeform 71"/>
            <p:cNvSpPr/>
            <p:nvPr/>
          </p:nvSpPr>
          <p:spPr>
            <a:xfrm>
              <a:off x="65659" y="65659"/>
              <a:ext cx="4144010" cy="2493772"/>
            </a:xfrm>
            <a:custGeom>
              <a:avLst/>
              <a:gdLst/>
              <a:ahLst/>
              <a:cxnLst/>
              <a:rect l="l" t="t" r="r" b="b"/>
              <a:pathLst>
                <a:path w="4144010" h="2493772">
                  <a:moveTo>
                    <a:pt x="0" y="1246886"/>
                  </a:moveTo>
                  <a:lnTo>
                    <a:pt x="2072005" y="0"/>
                  </a:lnTo>
                  <a:lnTo>
                    <a:pt x="4144010" y="1246886"/>
                  </a:lnTo>
                  <a:lnTo>
                    <a:pt x="2072005" y="2493772"/>
                  </a:lnTo>
                  <a:close/>
                </a:path>
              </a:pathLst>
            </a:custGeom>
            <a:solidFill>
              <a:srgbClr val="FFFFFF">
                <a:alpha val="784"/>
              </a:srgbClr>
            </a:solidFill>
            <a:ln w="12700">
              <a:solidFill>
                <a:srgbClr val="000000"/>
              </a:solidFill>
            </a:ln>
          </p:spPr>
        </p:sp>
        <p:sp>
          <p:nvSpPr>
            <p:cNvPr id="72" name="Freeform 72"/>
            <p:cNvSpPr/>
            <p:nvPr/>
          </p:nvSpPr>
          <p:spPr>
            <a:xfrm>
              <a:off x="0" y="-32"/>
              <a:ext cx="4275328" cy="2625027"/>
            </a:xfrm>
            <a:custGeom>
              <a:avLst/>
              <a:gdLst/>
              <a:ahLst/>
              <a:cxnLst/>
              <a:rect l="l" t="t" r="r" b="b"/>
              <a:pathLst>
                <a:path w="4275328" h="2625027">
                  <a:moveTo>
                    <a:pt x="31750" y="1256316"/>
                  </a:moveTo>
                  <a:lnTo>
                    <a:pt x="2103882" y="9430"/>
                  </a:lnTo>
                  <a:cubicBezTo>
                    <a:pt x="2124710" y="-3143"/>
                    <a:pt x="2150745" y="-3143"/>
                    <a:pt x="2171573" y="9430"/>
                  </a:cubicBezTo>
                  <a:lnTo>
                    <a:pt x="4243578" y="1256316"/>
                  </a:lnTo>
                  <a:cubicBezTo>
                    <a:pt x="4263263" y="1268127"/>
                    <a:pt x="4275328" y="1289590"/>
                    <a:pt x="4275328" y="1312577"/>
                  </a:cubicBezTo>
                  <a:cubicBezTo>
                    <a:pt x="4275328" y="1335564"/>
                    <a:pt x="4263263" y="1356900"/>
                    <a:pt x="4243578" y="1368838"/>
                  </a:cubicBezTo>
                  <a:lnTo>
                    <a:pt x="2171573" y="2615597"/>
                  </a:lnTo>
                  <a:cubicBezTo>
                    <a:pt x="2150745" y="2628170"/>
                    <a:pt x="2124710" y="2628170"/>
                    <a:pt x="2103882" y="2615597"/>
                  </a:cubicBezTo>
                  <a:lnTo>
                    <a:pt x="31750" y="1368838"/>
                  </a:lnTo>
                  <a:cubicBezTo>
                    <a:pt x="12065" y="1357027"/>
                    <a:pt x="0" y="1335564"/>
                    <a:pt x="0" y="1312577"/>
                  </a:cubicBezTo>
                  <a:cubicBezTo>
                    <a:pt x="0" y="1289590"/>
                    <a:pt x="12065" y="1268254"/>
                    <a:pt x="31750" y="1256316"/>
                  </a:cubicBezTo>
                  <a:moveTo>
                    <a:pt x="99441" y="1368838"/>
                  </a:moveTo>
                  <a:lnTo>
                    <a:pt x="65532" y="1312577"/>
                  </a:lnTo>
                  <a:lnTo>
                    <a:pt x="99441" y="1256316"/>
                  </a:lnTo>
                  <a:lnTo>
                    <a:pt x="2171446" y="2503202"/>
                  </a:lnTo>
                  <a:lnTo>
                    <a:pt x="2137537" y="2559463"/>
                  </a:lnTo>
                  <a:lnTo>
                    <a:pt x="2103628" y="2503202"/>
                  </a:lnTo>
                  <a:lnTo>
                    <a:pt x="4175887" y="1256316"/>
                  </a:lnTo>
                  <a:lnTo>
                    <a:pt x="4209796" y="1312577"/>
                  </a:lnTo>
                  <a:lnTo>
                    <a:pt x="4175887" y="1368838"/>
                  </a:lnTo>
                  <a:lnTo>
                    <a:pt x="2103882" y="121952"/>
                  </a:lnTo>
                  <a:lnTo>
                    <a:pt x="2137791" y="65691"/>
                  </a:lnTo>
                  <a:lnTo>
                    <a:pt x="2171700" y="121952"/>
                  </a:lnTo>
                  <a:lnTo>
                    <a:pt x="99441" y="1368838"/>
                  </a:lnTo>
                  <a:close/>
                </a:path>
              </a:pathLst>
            </a:custGeom>
            <a:solidFill>
              <a:srgbClr val="FFFFFF"/>
            </a:solidFill>
            <a:ln w="12700">
              <a:solidFill>
                <a:srgbClr val="000000"/>
              </a:solidFill>
            </a:ln>
          </p:spPr>
        </p:sp>
        <p:sp>
          <p:nvSpPr>
            <p:cNvPr id="73" name="TextBox 73"/>
            <p:cNvSpPr txBox="1"/>
            <p:nvPr/>
          </p:nvSpPr>
          <p:spPr>
            <a:xfrm>
              <a:off x="0" y="-9525"/>
              <a:ext cx="4275427" cy="2634511"/>
            </a:xfrm>
            <a:prstGeom prst="rect">
              <a:avLst/>
            </a:prstGeom>
          </p:spPr>
          <p:txBody>
            <a:bodyPr lIns="50800" tIns="50800" rIns="50800" bIns="50800" rtlCol="0" anchor="ctr"/>
            <a:lstStyle/>
            <a:p>
              <a:pPr algn="ctr">
                <a:lnSpc>
                  <a:spcPts val="3001"/>
                </a:lnSpc>
              </a:pPr>
              <a:r>
                <a:rPr lang="en-US" sz="2501">
                  <a:solidFill>
                    <a:srgbClr val="FFFFFF"/>
                  </a:solidFill>
                  <a:latin typeface="Roboto"/>
                  <a:ea typeface="Roboto"/>
                  <a:cs typeface="Roboto"/>
                  <a:sym typeface="Roboto"/>
                </a:rPr>
                <a:t>If Any error Occurred </a:t>
              </a:r>
            </a:p>
          </p:txBody>
        </p:sp>
      </p:grpSp>
      <p:sp>
        <p:nvSpPr>
          <p:cNvPr id="74" name="AutoShape 74"/>
          <p:cNvSpPr/>
          <p:nvPr/>
        </p:nvSpPr>
        <p:spPr>
          <a:xfrm rot="-10780228">
            <a:off x="3525772" y="5317028"/>
            <a:ext cx="9427510" cy="0"/>
          </a:xfrm>
          <a:prstGeom prst="line">
            <a:avLst/>
          </a:prstGeom>
          <a:ln w="19050" cap="rnd">
            <a:solidFill>
              <a:srgbClr val="F79646"/>
            </a:solidFill>
            <a:prstDash val="solid"/>
            <a:headEnd type="none" w="sm" len="sm"/>
            <a:tailEnd type="triangle" w="lg" len="med"/>
          </a:ln>
        </p:spPr>
      </p:sp>
      <p:sp>
        <p:nvSpPr>
          <p:cNvPr id="75" name="TextBox 75"/>
          <p:cNvSpPr txBox="1"/>
          <p:nvPr/>
        </p:nvSpPr>
        <p:spPr>
          <a:xfrm>
            <a:off x="9239411" y="4943724"/>
            <a:ext cx="1031758" cy="395388"/>
          </a:xfrm>
          <a:prstGeom prst="rect">
            <a:avLst/>
          </a:prstGeom>
        </p:spPr>
        <p:txBody>
          <a:bodyPr lIns="0" tIns="0" rIns="0" bIns="0" rtlCol="0" anchor="t">
            <a:spAutoFit/>
          </a:bodyPr>
          <a:lstStyle/>
          <a:p>
            <a:pPr algn="l">
              <a:lnSpc>
                <a:spcPts val="3001"/>
              </a:lnSpc>
            </a:pPr>
            <a:r>
              <a:rPr lang="en-US" sz="2501">
                <a:solidFill>
                  <a:srgbClr val="FFFFFF"/>
                </a:solidFill>
                <a:latin typeface="Roboto"/>
                <a:ea typeface="Roboto"/>
                <a:cs typeface="Roboto"/>
                <a:sym typeface="Roboto"/>
              </a:rPr>
              <a:t>Yes</a:t>
            </a:r>
          </a:p>
        </p:txBody>
      </p:sp>
      <p:sp>
        <p:nvSpPr>
          <p:cNvPr id="76" name="AutoShape 76"/>
          <p:cNvSpPr/>
          <p:nvPr/>
        </p:nvSpPr>
        <p:spPr>
          <a:xfrm rot="-5325886">
            <a:off x="12351059" y="5914880"/>
            <a:ext cx="1178877" cy="0"/>
          </a:xfrm>
          <a:prstGeom prst="line">
            <a:avLst/>
          </a:prstGeom>
          <a:ln w="19050" cap="rnd">
            <a:solidFill>
              <a:srgbClr val="F79646"/>
            </a:solidFill>
            <a:prstDash val="solid"/>
            <a:headEnd type="none" w="sm" len="sm"/>
            <a:tailEnd type="triangle" w="lg" len="med"/>
          </a:ln>
        </p:spPr>
      </p:sp>
      <p:grpSp>
        <p:nvGrpSpPr>
          <p:cNvPr id="77" name="Group 77"/>
          <p:cNvGrpSpPr/>
          <p:nvPr/>
        </p:nvGrpSpPr>
        <p:grpSpPr>
          <a:xfrm>
            <a:off x="15741836" y="4088232"/>
            <a:ext cx="1827569" cy="963023"/>
            <a:chOff x="0" y="0"/>
            <a:chExt cx="2436758" cy="1284030"/>
          </a:xfrm>
        </p:grpSpPr>
        <p:sp>
          <p:nvSpPr>
            <p:cNvPr id="78" name="Freeform 78"/>
            <p:cNvSpPr/>
            <p:nvPr/>
          </p:nvSpPr>
          <p:spPr>
            <a:xfrm>
              <a:off x="65659" y="65659"/>
              <a:ext cx="2305431" cy="1152779"/>
            </a:xfrm>
            <a:custGeom>
              <a:avLst/>
              <a:gdLst/>
              <a:ahLst/>
              <a:cxnLst/>
              <a:rect l="l" t="t" r="r" b="b"/>
              <a:pathLst>
                <a:path w="2305431" h="1152779">
                  <a:moveTo>
                    <a:pt x="0" y="576326"/>
                  </a:moveTo>
                  <a:cubicBezTo>
                    <a:pt x="0" y="258064"/>
                    <a:pt x="516128" y="0"/>
                    <a:pt x="1152779" y="0"/>
                  </a:cubicBezTo>
                  <a:cubicBezTo>
                    <a:pt x="1789430" y="0"/>
                    <a:pt x="2305431" y="258064"/>
                    <a:pt x="2305431" y="576326"/>
                  </a:cubicBezTo>
                  <a:cubicBezTo>
                    <a:pt x="2305431" y="894588"/>
                    <a:pt x="1789303" y="1152779"/>
                    <a:pt x="1152779" y="1152779"/>
                  </a:cubicBezTo>
                  <a:cubicBezTo>
                    <a:pt x="516255" y="1152779"/>
                    <a:pt x="0" y="894715"/>
                    <a:pt x="0" y="576326"/>
                  </a:cubicBezTo>
                  <a:close/>
                </a:path>
              </a:pathLst>
            </a:custGeom>
            <a:solidFill>
              <a:srgbClr val="FFFFFF">
                <a:alpha val="784"/>
              </a:srgbClr>
            </a:solidFill>
            <a:ln w="12700">
              <a:solidFill>
                <a:srgbClr val="000000"/>
              </a:solidFill>
            </a:ln>
          </p:spPr>
        </p:sp>
        <p:sp>
          <p:nvSpPr>
            <p:cNvPr id="79" name="Freeform 79"/>
            <p:cNvSpPr/>
            <p:nvPr/>
          </p:nvSpPr>
          <p:spPr>
            <a:xfrm>
              <a:off x="0" y="0"/>
              <a:ext cx="2436876" cy="1284097"/>
            </a:xfrm>
            <a:custGeom>
              <a:avLst/>
              <a:gdLst/>
              <a:ahLst/>
              <a:cxnLst/>
              <a:rect l="l" t="t" r="r" b="b"/>
              <a:pathLst>
                <a:path w="2436876" h="1284097">
                  <a:moveTo>
                    <a:pt x="0" y="641985"/>
                  </a:moveTo>
                  <a:cubicBezTo>
                    <a:pt x="0" y="254635"/>
                    <a:pt x="590931" y="0"/>
                    <a:pt x="1218438" y="0"/>
                  </a:cubicBezTo>
                  <a:cubicBezTo>
                    <a:pt x="1845945" y="0"/>
                    <a:pt x="2436876" y="254635"/>
                    <a:pt x="2436876" y="641985"/>
                  </a:cubicBezTo>
                  <a:lnTo>
                    <a:pt x="2371090" y="641985"/>
                  </a:lnTo>
                  <a:lnTo>
                    <a:pt x="2436749" y="641985"/>
                  </a:lnTo>
                  <a:cubicBezTo>
                    <a:pt x="2436749" y="1029335"/>
                    <a:pt x="1845818" y="1283970"/>
                    <a:pt x="1218311" y="1283970"/>
                  </a:cubicBezTo>
                  <a:lnTo>
                    <a:pt x="1218311" y="1218438"/>
                  </a:lnTo>
                  <a:lnTo>
                    <a:pt x="1218311" y="1284097"/>
                  </a:lnTo>
                  <a:cubicBezTo>
                    <a:pt x="590931" y="1283970"/>
                    <a:pt x="0" y="1029335"/>
                    <a:pt x="0" y="641985"/>
                  </a:cubicBezTo>
                  <a:lnTo>
                    <a:pt x="65659" y="641985"/>
                  </a:lnTo>
                  <a:lnTo>
                    <a:pt x="131318" y="641985"/>
                  </a:lnTo>
                  <a:lnTo>
                    <a:pt x="65659" y="641985"/>
                  </a:lnTo>
                  <a:lnTo>
                    <a:pt x="0" y="641985"/>
                  </a:lnTo>
                  <a:moveTo>
                    <a:pt x="131318" y="641985"/>
                  </a:moveTo>
                  <a:cubicBezTo>
                    <a:pt x="131318" y="678180"/>
                    <a:pt x="101981" y="707644"/>
                    <a:pt x="65659" y="707644"/>
                  </a:cubicBezTo>
                  <a:cubicBezTo>
                    <a:pt x="29337" y="707644"/>
                    <a:pt x="0" y="678307"/>
                    <a:pt x="0" y="641985"/>
                  </a:cubicBezTo>
                  <a:cubicBezTo>
                    <a:pt x="0" y="605663"/>
                    <a:pt x="29337" y="576326"/>
                    <a:pt x="65659" y="576326"/>
                  </a:cubicBezTo>
                  <a:cubicBezTo>
                    <a:pt x="101981" y="576326"/>
                    <a:pt x="131318" y="605663"/>
                    <a:pt x="131318" y="641985"/>
                  </a:cubicBezTo>
                  <a:cubicBezTo>
                    <a:pt x="131318" y="891286"/>
                    <a:pt x="572516" y="1152652"/>
                    <a:pt x="1218438" y="1152652"/>
                  </a:cubicBezTo>
                  <a:cubicBezTo>
                    <a:pt x="1864360" y="1152652"/>
                    <a:pt x="2305558" y="891159"/>
                    <a:pt x="2305558" y="641985"/>
                  </a:cubicBezTo>
                  <a:cubicBezTo>
                    <a:pt x="2305558" y="392811"/>
                    <a:pt x="1864360" y="131318"/>
                    <a:pt x="1218438" y="131318"/>
                  </a:cubicBezTo>
                  <a:lnTo>
                    <a:pt x="1218438" y="65659"/>
                  </a:lnTo>
                  <a:lnTo>
                    <a:pt x="1218438" y="131318"/>
                  </a:lnTo>
                  <a:cubicBezTo>
                    <a:pt x="572516" y="131318"/>
                    <a:pt x="131318" y="392811"/>
                    <a:pt x="131318" y="641985"/>
                  </a:cubicBezTo>
                  <a:close/>
                </a:path>
              </a:pathLst>
            </a:custGeom>
            <a:solidFill>
              <a:srgbClr val="FFFFFF"/>
            </a:solidFill>
            <a:ln w="12700">
              <a:solidFill>
                <a:srgbClr val="000000"/>
              </a:solidFill>
            </a:ln>
          </p:spPr>
        </p:sp>
        <p:sp>
          <p:nvSpPr>
            <p:cNvPr id="80" name="TextBox 80"/>
            <p:cNvSpPr txBox="1"/>
            <p:nvPr/>
          </p:nvSpPr>
          <p:spPr>
            <a:xfrm>
              <a:off x="0" y="-19050"/>
              <a:ext cx="2436758" cy="1303080"/>
            </a:xfrm>
            <a:prstGeom prst="rect">
              <a:avLst/>
            </a:prstGeom>
          </p:spPr>
          <p:txBody>
            <a:bodyPr lIns="50800" tIns="50800" rIns="50800" bIns="50800" rtlCol="0" anchor="ctr"/>
            <a:lstStyle/>
            <a:p>
              <a:pPr algn="ctr">
                <a:lnSpc>
                  <a:spcPts val="3842"/>
                </a:lnSpc>
              </a:pPr>
              <a:r>
                <a:rPr lang="en-US" sz="3201">
                  <a:solidFill>
                    <a:srgbClr val="FFFFFF"/>
                  </a:solidFill>
                  <a:latin typeface="Roboto"/>
                  <a:ea typeface="Roboto"/>
                  <a:cs typeface="Roboto"/>
                  <a:sym typeface="Roboto"/>
                </a:rPr>
                <a:t>Stop</a:t>
              </a:r>
            </a:p>
          </p:txBody>
        </p:sp>
      </p:grpSp>
      <p:sp>
        <p:nvSpPr>
          <p:cNvPr id="81" name="TextBox 81"/>
          <p:cNvSpPr txBox="1"/>
          <p:nvPr/>
        </p:nvSpPr>
        <p:spPr>
          <a:xfrm>
            <a:off x="14713901" y="7065246"/>
            <a:ext cx="1031758" cy="395388"/>
          </a:xfrm>
          <a:prstGeom prst="rect">
            <a:avLst/>
          </a:prstGeom>
        </p:spPr>
        <p:txBody>
          <a:bodyPr lIns="0" tIns="0" rIns="0" bIns="0" rtlCol="0" anchor="t">
            <a:spAutoFit/>
          </a:bodyPr>
          <a:lstStyle/>
          <a:p>
            <a:pPr algn="l">
              <a:lnSpc>
                <a:spcPts val="3001"/>
              </a:lnSpc>
            </a:pPr>
            <a:r>
              <a:rPr lang="en-US" sz="2501">
                <a:solidFill>
                  <a:srgbClr val="FFFFFF"/>
                </a:solidFill>
                <a:latin typeface="Roboto"/>
                <a:ea typeface="Roboto"/>
                <a:cs typeface="Roboto"/>
                <a:sym typeface="Roboto"/>
              </a:rPr>
              <a:t>No</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83489" y="-124040"/>
            <a:ext cx="18126575" cy="1822508"/>
            <a:chOff x="0" y="0"/>
            <a:chExt cx="24168767" cy="2430011"/>
          </a:xfrm>
        </p:grpSpPr>
        <p:sp>
          <p:nvSpPr>
            <p:cNvPr id="4" name="Freeform 4"/>
            <p:cNvSpPr/>
            <p:nvPr/>
          </p:nvSpPr>
          <p:spPr>
            <a:xfrm>
              <a:off x="0" y="0"/>
              <a:ext cx="24168736" cy="2430018"/>
            </a:xfrm>
            <a:custGeom>
              <a:avLst/>
              <a:gdLst/>
              <a:ahLst/>
              <a:cxnLst/>
              <a:rect l="l" t="t" r="r" b="b"/>
              <a:pathLst>
                <a:path w="24168736" h="2430018">
                  <a:moveTo>
                    <a:pt x="0" y="0"/>
                  </a:moveTo>
                  <a:lnTo>
                    <a:pt x="24168736" y="0"/>
                  </a:lnTo>
                  <a:lnTo>
                    <a:pt x="24168736" y="2430018"/>
                  </a:lnTo>
                  <a:lnTo>
                    <a:pt x="0" y="2430018"/>
                  </a:lnTo>
                  <a:lnTo>
                    <a:pt x="0" y="0"/>
                  </a:lnTo>
                  <a:close/>
                </a:path>
              </a:pathLst>
            </a:custGeom>
            <a:blipFill>
              <a:blip r:embed="rId3"/>
              <a:stretch>
                <a:fillRect/>
              </a:stretch>
            </a:blipFill>
          </p:spPr>
        </p:sp>
      </p:grpSp>
      <p:grpSp>
        <p:nvGrpSpPr>
          <p:cNvPr id="5" name="Group 5"/>
          <p:cNvGrpSpPr/>
          <p:nvPr/>
        </p:nvGrpSpPr>
        <p:grpSpPr>
          <a:xfrm rot="-10800000">
            <a:off x="0" y="0"/>
            <a:ext cx="1117632" cy="1126646"/>
            <a:chOff x="0" y="0"/>
            <a:chExt cx="1490176" cy="1502194"/>
          </a:xfrm>
        </p:grpSpPr>
        <p:sp>
          <p:nvSpPr>
            <p:cNvPr id="6" name="Freeform 6"/>
            <p:cNvSpPr/>
            <p:nvPr/>
          </p:nvSpPr>
          <p:spPr>
            <a:xfrm>
              <a:off x="0" y="0"/>
              <a:ext cx="1490218" cy="1502156"/>
            </a:xfrm>
            <a:custGeom>
              <a:avLst/>
              <a:gdLst/>
              <a:ahLst/>
              <a:cxnLst/>
              <a:rect l="l" t="t" r="r" b="b"/>
              <a:pathLst>
                <a:path w="1490218" h="1502156">
                  <a:moveTo>
                    <a:pt x="0" y="0"/>
                  </a:moveTo>
                  <a:lnTo>
                    <a:pt x="1490218" y="0"/>
                  </a:lnTo>
                  <a:lnTo>
                    <a:pt x="1490218" y="1502156"/>
                  </a:lnTo>
                  <a:lnTo>
                    <a:pt x="0" y="1502156"/>
                  </a:lnTo>
                  <a:lnTo>
                    <a:pt x="0" y="0"/>
                  </a:lnTo>
                  <a:close/>
                </a:path>
              </a:pathLst>
            </a:custGeom>
            <a:blipFill>
              <a:blip r:embed="rId4"/>
              <a:stretch>
                <a:fillRect r="2" b="-2"/>
              </a:stretch>
            </a:blipFill>
          </p:spPr>
        </p:sp>
      </p:grpSp>
      <p:grpSp>
        <p:nvGrpSpPr>
          <p:cNvPr id="7" name="Group 7"/>
          <p:cNvGrpSpPr/>
          <p:nvPr/>
        </p:nvGrpSpPr>
        <p:grpSpPr>
          <a:xfrm>
            <a:off x="17169137" y="9167968"/>
            <a:ext cx="1117632" cy="1126646"/>
            <a:chOff x="0" y="0"/>
            <a:chExt cx="1490176" cy="1502194"/>
          </a:xfrm>
        </p:grpSpPr>
        <p:sp>
          <p:nvSpPr>
            <p:cNvPr id="8" name="Freeform 8"/>
            <p:cNvSpPr/>
            <p:nvPr/>
          </p:nvSpPr>
          <p:spPr>
            <a:xfrm>
              <a:off x="0" y="0"/>
              <a:ext cx="1490218" cy="1502156"/>
            </a:xfrm>
            <a:custGeom>
              <a:avLst/>
              <a:gdLst/>
              <a:ahLst/>
              <a:cxnLst/>
              <a:rect l="l" t="t" r="r" b="b"/>
              <a:pathLst>
                <a:path w="1490218" h="1502156">
                  <a:moveTo>
                    <a:pt x="0" y="0"/>
                  </a:moveTo>
                  <a:lnTo>
                    <a:pt x="1490218" y="0"/>
                  </a:lnTo>
                  <a:lnTo>
                    <a:pt x="1490218" y="1502156"/>
                  </a:lnTo>
                  <a:lnTo>
                    <a:pt x="0" y="1502156"/>
                  </a:lnTo>
                  <a:lnTo>
                    <a:pt x="0" y="0"/>
                  </a:lnTo>
                  <a:close/>
                </a:path>
              </a:pathLst>
            </a:custGeom>
            <a:blipFill>
              <a:blip r:embed="rId4"/>
              <a:stretch>
                <a:fillRect r="2" b="-2"/>
              </a:stretch>
            </a:blipFill>
          </p:spPr>
        </p:sp>
      </p:grpSp>
      <p:grpSp>
        <p:nvGrpSpPr>
          <p:cNvPr id="9" name="Group 9"/>
          <p:cNvGrpSpPr/>
          <p:nvPr/>
        </p:nvGrpSpPr>
        <p:grpSpPr>
          <a:xfrm>
            <a:off x="-12707" y="446"/>
            <a:ext cx="18296737" cy="10291914"/>
            <a:chOff x="0" y="0"/>
            <a:chExt cx="24395649" cy="13722552"/>
          </a:xfrm>
        </p:grpSpPr>
        <p:sp>
          <p:nvSpPr>
            <p:cNvPr id="10" name="Freeform 10"/>
            <p:cNvSpPr/>
            <p:nvPr/>
          </p:nvSpPr>
          <p:spPr>
            <a:xfrm>
              <a:off x="0" y="0"/>
              <a:ext cx="24395685" cy="13722604"/>
            </a:xfrm>
            <a:custGeom>
              <a:avLst/>
              <a:gdLst/>
              <a:ahLst/>
              <a:cxnLst/>
              <a:rect l="l" t="t" r="r" b="b"/>
              <a:pathLst>
                <a:path w="24395685" h="13722604">
                  <a:moveTo>
                    <a:pt x="0" y="0"/>
                  </a:moveTo>
                  <a:lnTo>
                    <a:pt x="24395685" y="0"/>
                  </a:lnTo>
                  <a:lnTo>
                    <a:pt x="24395685" y="13722604"/>
                  </a:lnTo>
                  <a:lnTo>
                    <a:pt x="0" y="13722604"/>
                  </a:lnTo>
                  <a:lnTo>
                    <a:pt x="0" y="0"/>
                  </a:lnTo>
                  <a:close/>
                </a:path>
              </a:pathLst>
            </a:custGeom>
            <a:blipFill>
              <a:blip r:embed="rId5"/>
              <a:stretch>
                <a:fillRect/>
              </a:stretch>
            </a:blipFill>
          </p:spPr>
        </p:sp>
      </p:grpSp>
      <p:grpSp>
        <p:nvGrpSpPr>
          <p:cNvPr id="11" name="Group 11"/>
          <p:cNvGrpSpPr/>
          <p:nvPr/>
        </p:nvGrpSpPr>
        <p:grpSpPr>
          <a:xfrm rot="-10800000">
            <a:off x="99132" y="9375495"/>
            <a:ext cx="18126575" cy="1822508"/>
            <a:chOff x="0" y="0"/>
            <a:chExt cx="24168767" cy="2430011"/>
          </a:xfrm>
        </p:grpSpPr>
        <p:sp>
          <p:nvSpPr>
            <p:cNvPr id="12" name="Freeform 12"/>
            <p:cNvSpPr/>
            <p:nvPr/>
          </p:nvSpPr>
          <p:spPr>
            <a:xfrm>
              <a:off x="0" y="0"/>
              <a:ext cx="24168736" cy="2430018"/>
            </a:xfrm>
            <a:custGeom>
              <a:avLst/>
              <a:gdLst/>
              <a:ahLst/>
              <a:cxnLst/>
              <a:rect l="l" t="t" r="r" b="b"/>
              <a:pathLst>
                <a:path w="24168736" h="2430018">
                  <a:moveTo>
                    <a:pt x="0" y="0"/>
                  </a:moveTo>
                  <a:lnTo>
                    <a:pt x="24168736" y="0"/>
                  </a:lnTo>
                  <a:lnTo>
                    <a:pt x="24168736" y="2430018"/>
                  </a:lnTo>
                  <a:lnTo>
                    <a:pt x="0" y="2430018"/>
                  </a:lnTo>
                  <a:lnTo>
                    <a:pt x="0" y="0"/>
                  </a:lnTo>
                  <a:close/>
                </a:path>
              </a:pathLst>
            </a:custGeom>
            <a:blipFill>
              <a:blip r:embed="rId3"/>
              <a:stretch>
                <a:fillRect/>
              </a:stretch>
            </a:blipFill>
          </p:spPr>
        </p:sp>
      </p:grpSp>
      <p:grpSp>
        <p:nvGrpSpPr>
          <p:cNvPr id="13" name="Group 13"/>
          <p:cNvGrpSpPr/>
          <p:nvPr/>
        </p:nvGrpSpPr>
        <p:grpSpPr>
          <a:xfrm>
            <a:off x="4214267" y="2912769"/>
            <a:ext cx="10239389" cy="6399618"/>
            <a:chOff x="0" y="0"/>
            <a:chExt cx="13652519" cy="8532824"/>
          </a:xfrm>
        </p:grpSpPr>
        <p:sp>
          <p:nvSpPr>
            <p:cNvPr id="14" name="Freeform 14"/>
            <p:cNvSpPr/>
            <p:nvPr/>
          </p:nvSpPr>
          <p:spPr>
            <a:xfrm>
              <a:off x="0" y="0"/>
              <a:ext cx="13652500" cy="8532876"/>
            </a:xfrm>
            <a:custGeom>
              <a:avLst/>
              <a:gdLst/>
              <a:ahLst/>
              <a:cxnLst/>
              <a:rect l="l" t="t" r="r" b="b"/>
              <a:pathLst>
                <a:path w="13652500" h="8532876">
                  <a:moveTo>
                    <a:pt x="0" y="8532876"/>
                  </a:moveTo>
                  <a:cubicBezTo>
                    <a:pt x="1516888" y="4740402"/>
                    <a:pt x="5356733" y="2251710"/>
                    <a:pt x="11519281" y="1066546"/>
                  </a:cubicBezTo>
                  <a:lnTo>
                    <a:pt x="11399139" y="0"/>
                  </a:lnTo>
                  <a:lnTo>
                    <a:pt x="13652500" y="1706626"/>
                  </a:lnTo>
                  <a:lnTo>
                    <a:pt x="11879834" y="4266438"/>
                  </a:lnTo>
                  <a:lnTo>
                    <a:pt x="11759692" y="3199892"/>
                  </a:lnTo>
                  <a:cubicBezTo>
                    <a:pt x="6195314" y="3673856"/>
                    <a:pt x="2275459" y="5451475"/>
                    <a:pt x="0" y="8532876"/>
                  </a:cubicBezTo>
                  <a:close/>
                </a:path>
              </a:pathLst>
            </a:custGeom>
            <a:solidFill>
              <a:srgbClr val="CEE0FC"/>
            </a:solidFill>
            <a:ln w="12700">
              <a:solidFill>
                <a:srgbClr val="000000"/>
              </a:solidFill>
            </a:ln>
          </p:spPr>
        </p:sp>
      </p:grpSp>
      <p:grpSp>
        <p:nvGrpSpPr>
          <p:cNvPr id="15" name="Group 15"/>
          <p:cNvGrpSpPr/>
          <p:nvPr/>
        </p:nvGrpSpPr>
        <p:grpSpPr>
          <a:xfrm>
            <a:off x="5460943" y="7309830"/>
            <a:ext cx="357945" cy="375490"/>
            <a:chOff x="0" y="0"/>
            <a:chExt cx="477261" cy="500653"/>
          </a:xfrm>
        </p:grpSpPr>
        <p:sp>
          <p:nvSpPr>
            <p:cNvPr id="16" name="Freeform 16"/>
            <p:cNvSpPr/>
            <p:nvPr/>
          </p:nvSpPr>
          <p:spPr>
            <a:xfrm>
              <a:off x="16891" y="16891"/>
              <a:ext cx="443484" cy="466852"/>
            </a:xfrm>
            <a:custGeom>
              <a:avLst/>
              <a:gdLst/>
              <a:ahLst/>
              <a:cxnLst/>
              <a:rect l="l" t="t" r="r" b="b"/>
              <a:pathLst>
                <a:path w="443484" h="466852">
                  <a:moveTo>
                    <a:pt x="0" y="233426"/>
                  </a:moveTo>
                  <a:cubicBezTo>
                    <a:pt x="0" y="104521"/>
                    <a:pt x="99314" y="0"/>
                    <a:pt x="221742" y="0"/>
                  </a:cubicBezTo>
                  <a:cubicBezTo>
                    <a:pt x="344170" y="0"/>
                    <a:pt x="443484" y="104521"/>
                    <a:pt x="443484" y="233426"/>
                  </a:cubicBezTo>
                  <a:cubicBezTo>
                    <a:pt x="443484" y="362331"/>
                    <a:pt x="344170" y="466852"/>
                    <a:pt x="221742" y="466852"/>
                  </a:cubicBezTo>
                  <a:cubicBezTo>
                    <a:pt x="99314" y="466852"/>
                    <a:pt x="0" y="362331"/>
                    <a:pt x="0" y="233426"/>
                  </a:cubicBezTo>
                  <a:close/>
                </a:path>
              </a:pathLst>
            </a:custGeom>
            <a:solidFill>
              <a:srgbClr val="3EA3F8"/>
            </a:solidFill>
            <a:ln w="12700">
              <a:solidFill>
                <a:srgbClr val="000000"/>
              </a:solidFill>
            </a:ln>
          </p:spPr>
        </p:sp>
        <p:sp>
          <p:nvSpPr>
            <p:cNvPr id="17" name="Freeform 17"/>
            <p:cNvSpPr/>
            <p:nvPr/>
          </p:nvSpPr>
          <p:spPr>
            <a:xfrm>
              <a:off x="0" y="0"/>
              <a:ext cx="477266" cy="500634"/>
            </a:xfrm>
            <a:custGeom>
              <a:avLst/>
              <a:gdLst/>
              <a:ahLst/>
              <a:cxnLst/>
              <a:rect l="l" t="t" r="r" b="b"/>
              <a:pathLst>
                <a:path w="477266" h="500634">
                  <a:moveTo>
                    <a:pt x="0" y="250317"/>
                  </a:moveTo>
                  <a:cubicBezTo>
                    <a:pt x="0" y="112903"/>
                    <a:pt x="106045" y="0"/>
                    <a:pt x="238633" y="0"/>
                  </a:cubicBezTo>
                  <a:lnTo>
                    <a:pt x="238633" y="16891"/>
                  </a:lnTo>
                  <a:lnTo>
                    <a:pt x="238633" y="0"/>
                  </a:lnTo>
                  <a:cubicBezTo>
                    <a:pt x="371221" y="0"/>
                    <a:pt x="477266" y="112903"/>
                    <a:pt x="477266" y="250317"/>
                  </a:cubicBezTo>
                  <a:lnTo>
                    <a:pt x="460375" y="250317"/>
                  </a:lnTo>
                  <a:lnTo>
                    <a:pt x="477266" y="250317"/>
                  </a:lnTo>
                  <a:cubicBezTo>
                    <a:pt x="477266" y="387731"/>
                    <a:pt x="371221" y="500634"/>
                    <a:pt x="238633" y="500634"/>
                  </a:cubicBezTo>
                  <a:lnTo>
                    <a:pt x="238633" y="483743"/>
                  </a:lnTo>
                  <a:lnTo>
                    <a:pt x="238633" y="500634"/>
                  </a:lnTo>
                  <a:cubicBezTo>
                    <a:pt x="106045" y="500634"/>
                    <a:pt x="0" y="387731"/>
                    <a:pt x="0" y="250317"/>
                  </a:cubicBezTo>
                  <a:lnTo>
                    <a:pt x="16891" y="250317"/>
                  </a:lnTo>
                  <a:lnTo>
                    <a:pt x="33909" y="250317"/>
                  </a:lnTo>
                  <a:lnTo>
                    <a:pt x="16891" y="250317"/>
                  </a:lnTo>
                  <a:lnTo>
                    <a:pt x="0" y="250317"/>
                  </a:lnTo>
                  <a:moveTo>
                    <a:pt x="33909" y="250317"/>
                  </a:moveTo>
                  <a:cubicBezTo>
                    <a:pt x="33909" y="259715"/>
                    <a:pt x="26289" y="267208"/>
                    <a:pt x="17018" y="267208"/>
                  </a:cubicBezTo>
                  <a:cubicBezTo>
                    <a:pt x="7747" y="267208"/>
                    <a:pt x="0" y="259715"/>
                    <a:pt x="0" y="250317"/>
                  </a:cubicBezTo>
                  <a:cubicBezTo>
                    <a:pt x="0" y="240919"/>
                    <a:pt x="7620" y="233426"/>
                    <a:pt x="16891" y="233426"/>
                  </a:cubicBezTo>
                  <a:cubicBezTo>
                    <a:pt x="26162" y="233426"/>
                    <a:pt x="33782" y="241046"/>
                    <a:pt x="33782" y="250317"/>
                  </a:cubicBezTo>
                  <a:cubicBezTo>
                    <a:pt x="33782" y="370713"/>
                    <a:pt x="126238" y="466725"/>
                    <a:pt x="238506" y="466725"/>
                  </a:cubicBezTo>
                  <a:cubicBezTo>
                    <a:pt x="350774" y="466725"/>
                    <a:pt x="443230" y="370713"/>
                    <a:pt x="443230" y="250317"/>
                  </a:cubicBezTo>
                  <a:cubicBezTo>
                    <a:pt x="443230" y="129921"/>
                    <a:pt x="350901" y="33909"/>
                    <a:pt x="238633" y="33909"/>
                  </a:cubicBezTo>
                  <a:lnTo>
                    <a:pt x="238633" y="16891"/>
                  </a:lnTo>
                  <a:lnTo>
                    <a:pt x="238633" y="33909"/>
                  </a:lnTo>
                  <a:cubicBezTo>
                    <a:pt x="126365" y="33909"/>
                    <a:pt x="33909" y="129921"/>
                    <a:pt x="33909" y="250317"/>
                  </a:cubicBezTo>
                  <a:close/>
                </a:path>
              </a:pathLst>
            </a:custGeom>
            <a:solidFill>
              <a:srgbClr val="FFFFFF"/>
            </a:solidFill>
            <a:ln w="12700">
              <a:solidFill>
                <a:srgbClr val="000000"/>
              </a:solidFill>
            </a:ln>
          </p:spPr>
        </p:sp>
      </p:grpSp>
      <p:sp>
        <p:nvSpPr>
          <p:cNvPr id="18" name="TextBox 18"/>
          <p:cNvSpPr txBox="1"/>
          <p:nvPr/>
        </p:nvSpPr>
        <p:spPr>
          <a:xfrm>
            <a:off x="5304714" y="7079598"/>
            <a:ext cx="717754" cy="984839"/>
          </a:xfrm>
          <a:prstGeom prst="rect">
            <a:avLst/>
          </a:prstGeom>
        </p:spPr>
        <p:txBody>
          <a:bodyPr lIns="0" tIns="0" rIns="0" bIns="0" rtlCol="0" anchor="t">
            <a:spAutoFit/>
          </a:bodyPr>
          <a:lstStyle/>
          <a:p>
            <a:pPr algn="r">
              <a:lnSpc>
                <a:spcPts val="4322"/>
              </a:lnSpc>
            </a:pPr>
            <a:r>
              <a:rPr lang="en-US" sz="4002">
                <a:solidFill>
                  <a:srgbClr val="00B0F0"/>
                </a:solidFill>
                <a:latin typeface="Roboto"/>
                <a:ea typeface="Roboto"/>
                <a:cs typeface="Roboto"/>
                <a:sym typeface="Roboto"/>
              </a:rPr>
              <a:t>1</a:t>
            </a:r>
          </a:p>
        </p:txBody>
      </p:sp>
      <p:grpSp>
        <p:nvGrpSpPr>
          <p:cNvPr id="19" name="Group 19"/>
          <p:cNvGrpSpPr/>
          <p:nvPr/>
        </p:nvGrpSpPr>
        <p:grpSpPr>
          <a:xfrm>
            <a:off x="8005515" y="5276986"/>
            <a:ext cx="506664" cy="506664"/>
            <a:chOff x="0" y="0"/>
            <a:chExt cx="675552" cy="675552"/>
          </a:xfrm>
        </p:grpSpPr>
        <p:sp>
          <p:nvSpPr>
            <p:cNvPr id="20" name="Freeform 20"/>
            <p:cNvSpPr/>
            <p:nvPr/>
          </p:nvSpPr>
          <p:spPr>
            <a:xfrm>
              <a:off x="16891" y="16891"/>
              <a:ext cx="641731" cy="641731"/>
            </a:xfrm>
            <a:custGeom>
              <a:avLst/>
              <a:gdLst/>
              <a:ahLst/>
              <a:cxnLst/>
              <a:rect l="l" t="t" r="r" b="b"/>
              <a:pathLst>
                <a:path w="641731" h="641731">
                  <a:moveTo>
                    <a:pt x="0" y="320929"/>
                  </a:moveTo>
                  <a:cubicBezTo>
                    <a:pt x="0" y="143637"/>
                    <a:pt x="143637" y="0"/>
                    <a:pt x="320929" y="0"/>
                  </a:cubicBezTo>
                  <a:cubicBezTo>
                    <a:pt x="498221" y="0"/>
                    <a:pt x="641731" y="143637"/>
                    <a:pt x="641731" y="320929"/>
                  </a:cubicBezTo>
                  <a:cubicBezTo>
                    <a:pt x="641731" y="498221"/>
                    <a:pt x="498094" y="641731"/>
                    <a:pt x="320929" y="641731"/>
                  </a:cubicBezTo>
                  <a:cubicBezTo>
                    <a:pt x="143764" y="641731"/>
                    <a:pt x="0" y="498094"/>
                    <a:pt x="0" y="320929"/>
                  </a:cubicBezTo>
                  <a:close/>
                </a:path>
              </a:pathLst>
            </a:custGeom>
            <a:solidFill>
              <a:srgbClr val="3EA3F8"/>
            </a:solidFill>
            <a:ln w="12700">
              <a:solidFill>
                <a:srgbClr val="000000"/>
              </a:solidFill>
            </a:ln>
          </p:spPr>
        </p:sp>
        <p:sp>
          <p:nvSpPr>
            <p:cNvPr id="21" name="Freeform 21"/>
            <p:cNvSpPr/>
            <p:nvPr/>
          </p:nvSpPr>
          <p:spPr>
            <a:xfrm>
              <a:off x="0" y="0"/>
              <a:ext cx="675640" cy="675640"/>
            </a:xfrm>
            <a:custGeom>
              <a:avLst/>
              <a:gdLst/>
              <a:ahLst/>
              <a:cxnLst/>
              <a:rect l="l" t="t" r="r" b="b"/>
              <a:pathLst>
                <a:path w="675640" h="675640">
                  <a:moveTo>
                    <a:pt x="0" y="337820"/>
                  </a:moveTo>
                  <a:cubicBezTo>
                    <a:pt x="0" y="151257"/>
                    <a:pt x="151257" y="0"/>
                    <a:pt x="337820" y="0"/>
                  </a:cubicBezTo>
                  <a:lnTo>
                    <a:pt x="337820" y="16891"/>
                  </a:lnTo>
                  <a:lnTo>
                    <a:pt x="337820" y="0"/>
                  </a:lnTo>
                  <a:cubicBezTo>
                    <a:pt x="524383" y="0"/>
                    <a:pt x="675640" y="151257"/>
                    <a:pt x="675640" y="337820"/>
                  </a:cubicBezTo>
                  <a:lnTo>
                    <a:pt x="658622" y="337820"/>
                  </a:lnTo>
                  <a:lnTo>
                    <a:pt x="675513" y="337820"/>
                  </a:lnTo>
                  <a:cubicBezTo>
                    <a:pt x="675513" y="524383"/>
                    <a:pt x="524256" y="675640"/>
                    <a:pt x="337693" y="675640"/>
                  </a:cubicBezTo>
                  <a:lnTo>
                    <a:pt x="337693" y="658622"/>
                  </a:lnTo>
                  <a:lnTo>
                    <a:pt x="337693" y="675513"/>
                  </a:lnTo>
                  <a:cubicBezTo>
                    <a:pt x="151257" y="675513"/>
                    <a:pt x="0" y="524383"/>
                    <a:pt x="0" y="337820"/>
                  </a:cubicBezTo>
                  <a:lnTo>
                    <a:pt x="16891" y="337820"/>
                  </a:lnTo>
                  <a:lnTo>
                    <a:pt x="33909" y="337820"/>
                  </a:lnTo>
                  <a:lnTo>
                    <a:pt x="16891" y="337820"/>
                  </a:lnTo>
                  <a:lnTo>
                    <a:pt x="0" y="337820"/>
                  </a:lnTo>
                  <a:moveTo>
                    <a:pt x="33909" y="337820"/>
                  </a:moveTo>
                  <a:cubicBezTo>
                    <a:pt x="33909" y="347218"/>
                    <a:pt x="26289" y="354711"/>
                    <a:pt x="17018" y="354711"/>
                  </a:cubicBezTo>
                  <a:cubicBezTo>
                    <a:pt x="7747" y="354711"/>
                    <a:pt x="0" y="347091"/>
                    <a:pt x="0" y="337820"/>
                  </a:cubicBezTo>
                  <a:cubicBezTo>
                    <a:pt x="0" y="328549"/>
                    <a:pt x="7620" y="320929"/>
                    <a:pt x="16891" y="320929"/>
                  </a:cubicBezTo>
                  <a:cubicBezTo>
                    <a:pt x="26162" y="320929"/>
                    <a:pt x="33782" y="328549"/>
                    <a:pt x="33782" y="337820"/>
                  </a:cubicBezTo>
                  <a:cubicBezTo>
                    <a:pt x="33782" y="505714"/>
                    <a:pt x="169799" y="641731"/>
                    <a:pt x="337693" y="641731"/>
                  </a:cubicBezTo>
                  <a:cubicBezTo>
                    <a:pt x="505587" y="641731"/>
                    <a:pt x="641731" y="505587"/>
                    <a:pt x="641731" y="337820"/>
                  </a:cubicBezTo>
                  <a:cubicBezTo>
                    <a:pt x="641731" y="170053"/>
                    <a:pt x="505587" y="33909"/>
                    <a:pt x="337820" y="33909"/>
                  </a:cubicBezTo>
                  <a:lnTo>
                    <a:pt x="337820" y="16891"/>
                  </a:lnTo>
                  <a:lnTo>
                    <a:pt x="337820" y="33909"/>
                  </a:lnTo>
                  <a:cubicBezTo>
                    <a:pt x="169926" y="33909"/>
                    <a:pt x="33909" y="169926"/>
                    <a:pt x="33909" y="337820"/>
                  </a:cubicBezTo>
                  <a:close/>
                </a:path>
              </a:pathLst>
            </a:custGeom>
            <a:solidFill>
              <a:srgbClr val="FFFFFF"/>
            </a:solidFill>
            <a:ln w="12700">
              <a:solidFill>
                <a:srgbClr val="000000"/>
              </a:solidFill>
            </a:ln>
          </p:spPr>
        </p:sp>
      </p:grpSp>
      <p:sp>
        <p:nvSpPr>
          <p:cNvPr id="22" name="TextBox 22"/>
          <p:cNvSpPr txBox="1"/>
          <p:nvPr/>
        </p:nvSpPr>
        <p:spPr>
          <a:xfrm>
            <a:off x="8228488" y="5213849"/>
            <a:ext cx="766538" cy="875791"/>
          </a:xfrm>
          <a:prstGeom prst="rect">
            <a:avLst/>
          </a:prstGeom>
        </p:spPr>
        <p:txBody>
          <a:bodyPr lIns="0" tIns="0" rIns="0" bIns="0" rtlCol="0" anchor="t">
            <a:spAutoFit/>
          </a:bodyPr>
          <a:lstStyle/>
          <a:p>
            <a:pPr algn="r">
              <a:lnSpc>
                <a:spcPts val="4322"/>
              </a:lnSpc>
            </a:pPr>
            <a:r>
              <a:rPr lang="en-US" sz="4002">
                <a:solidFill>
                  <a:srgbClr val="00B0F0"/>
                </a:solidFill>
                <a:latin typeface="Roboto"/>
                <a:ea typeface="Roboto"/>
                <a:cs typeface="Roboto"/>
                <a:sym typeface="Roboto"/>
              </a:rPr>
              <a:t>2</a:t>
            </a:r>
          </a:p>
        </p:txBody>
      </p:sp>
      <p:grpSp>
        <p:nvGrpSpPr>
          <p:cNvPr id="23" name="Group 23"/>
          <p:cNvGrpSpPr/>
          <p:nvPr/>
        </p:nvGrpSpPr>
        <p:grpSpPr>
          <a:xfrm>
            <a:off x="11098874" y="4380500"/>
            <a:ext cx="538493" cy="584130"/>
            <a:chOff x="0" y="0"/>
            <a:chExt cx="717991" cy="778840"/>
          </a:xfrm>
        </p:grpSpPr>
        <p:sp>
          <p:nvSpPr>
            <p:cNvPr id="24" name="Freeform 24"/>
            <p:cNvSpPr/>
            <p:nvPr/>
          </p:nvSpPr>
          <p:spPr>
            <a:xfrm>
              <a:off x="16891" y="16891"/>
              <a:ext cx="684149" cy="744982"/>
            </a:xfrm>
            <a:custGeom>
              <a:avLst/>
              <a:gdLst/>
              <a:ahLst/>
              <a:cxnLst/>
              <a:rect l="l" t="t" r="r" b="b"/>
              <a:pathLst>
                <a:path w="684149" h="744982">
                  <a:moveTo>
                    <a:pt x="0" y="372491"/>
                  </a:moveTo>
                  <a:cubicBezTo>
                    <a:pt x="0" y="166751"/>
                    <a:pt x="153162" y="0"/>
                    <a:pt x="342011" y="0"/>
                  </a:cubicBezTo>
                  <a:cubicBezTo>
                    <a:pt x="530860" y="0"/>
                    <a:pt x="684149" y="166878"/>
                    <a:pt x="684149" y="372491"/>
                  </a:cubicBezTo>
                  <a:cubicBezTo>
                    <a:pt x="684149" y="578104"/>
                    <a:pt x="530987" y="744982"/>
                    <a:pt x="342138" y="744982"/>
                  </a:cubicBezTo>
                  <a:cubicBezTo>
                    <a:pt x="153289" y="744982"/>
                    <a:pt x="0" y="578231"/>
                    <a:pt x="0" y="372491"/>
                  </a:cubicBezTo>
                  <a:close/>
                </a:path>
              </a:pathLst>
            </a:custGeom>
            <a:solidFill>
              <a:srgbClr val="3EA3F8"/>
            </a:solidFill>
            <a:ln w="12700">
              <a:solidFill>
                <a:srgbClr val="000000"/>
              </a:solidFill>
            </a:ln>
          </p:spPr>
        </p:sp>
        <p:sp>
          <p:nvSpPr>
            <p:cNvPr id="25" name="Freeform 25"/>
            <p:cNvSpPr/>
            <p:nvPr/>
          </p:nvSpPr>
          <p:spPr>
            <a:xfrm>
              <a:off x="0" y="0"/>
              <a:ext cx="717931" cy="778764"/>
            </a:xfrm>
            <a:custGeom>
              <a:avLst/>
              <a:gdLst/>
              <a:ahLst/>
              <a:cxnLst/>
              <a:rect l="l" t="t" r="r" b="b"/>
              <a:pathLst>
                <a:path w="717931" h="778764">
                  <a:moveTo>
                    <a:pt x="0" y="389382"/>
                  </a:moveTo>
                  <a:cubicBezTo>
                    <a:pt x="0" y="175768"/>
                    <a:pt x="159385" y="0"/>
                    <a:pt x="359029" y="0"/>
                  </a:cubicBezTo>
                  <a:lnTo>
                    <a:pt x="359029" y="16891"/>
                  </a:lnTo>
                  <a:lnTo>
                    <a:pt x="359029" y="0"/>
                  </a:lnTo>
                  <a:cubicBezTo>
                    <a:pt x="558546" y="0"/>
                    <a:pt x="717931" y="175768"/>
                    <a:pt x="717931" y="389382"/>
                  </a:cubicBezTo>
                  <a:lnTo>
                    <a:pt x="701040" y="389382"/>
                  </a:lnTo>
                  <a:lnTo>
                    <a:pt x="717931" y="389382"/>
                  </a:lnTo>
                  <a:cubicBezTo>
                    <a:pt x="717931" y="603123"/>
                    <a:pt x="558546" y="778764"/>
                    <a:pt x="358902" y="778764"/>
                  </a:cubicBezTo>
                  <a:lnTo>
                    <a:pt x="358902" y="761873"/>
                  </a:lnTo>
                  <a:lnTo>
                    <a:pt x="358902" y="778764"/>
                  </a:lnTo>
                  <a:cubicBezTo>
                    <a:pt x="159385" y="778891"/>
                    <a:pt x="0" y="603123"/>
                    <a:pt x="0" y="389382"/>
                  </a:cubicBezTo>
                  <a:lnTo>
                    <a:pt x="16891" y="389382"/>
                  </a:lnTo>
                  <a:lnTo>
                    <a:pt x="33909" y="389382"/>
                  </a:lnTo>
                  <a:lnTo>
                    <a:pt x="16891" y="389382"/>
                  </a:lnTo>
                  <a:lnTo>
                    <a:pt x="0" y="389382"/>
                  </a:lnTo>
                  <a:moveTo>
                    <a:pt x="33909" y="389382"/>
                  </a:moveTo>
                  <a:cubicBezTo>
                    <a:pt x="33909" y="398780"/>
                    <a:pt x="26289" y="406273"/>
                    <a:pt x="17018" y="406273"/>
                  </a:cubicBezTo>
                  <a:cubicBezTo>
                    <a:pt x="7747" y="406273"/>
                    <a:pt x="0" y="398780"/>
                    <a:pt x="0" y="389382"/>
                  </a:cubicBezTo>
                  <a:cubicBezTo>
                    <a:pt x="0" y="379984"/>
                    <a:pt x="7620" y="372491"/>
                    <a:pt x="16891" y="372491"/>
                  </a:cubicBezTo>
                  <a:cubicBezTo>
                    <a:pt x="26162" y="372491"/>
                    <a:pt x="33782" y="380111"/>
                    <a:pt x="33782" y="389382"/>
                  </a:cubicBezTo>
                  <a:cubicBezTo>
                    <a:pt x="33782" y="587121"/>
                    <a:pt x="180721" y="744855"/>
                    <a:pt x="358902" y="744855"/>
                  </a:cubicBezTo>
                  <a:cubicBezTo>
                    <a:pt x="537083" y="744855"/>
                    <a:pt x="684022" y="587121"/>
                    <a:pt x="684022" y="389382"/>
                  </a:cubicBezTo>
                  <a:cubicBezTo>
                    <a:pt x="684022" y="191643"/>
                    <a:pt x="537210" y="33909"/>
                    <a:pt x="359029" y="33909"/>
                  </a:cubicBezTo>
                  <a:lnTo>
                    <a:pt x="359029" y="16891"/>
                  </a:lnTo>
                  <a:lnTo>
                    <a:pt x="359029" y="33909"/>
                  </a:lnTo>
                  <a:cubicBezTo>
                    <a:pt x="180848" y="33909"/>
                    <a:pt x="33909" y="191643"/>
                    <a:pt x="33909" y="389382"/>
                  </a:cubicBezTo>
                  <a:close/>
                </a:path>
              </a:pathLst>
            </a:custGeom>
            <a:solidFill>
              <a:srgbClr val="FFFFFF"/>
            </a:solidFill>
            <a:ln w="12700">
              <a:solidFill>
                <a:srgbClr val="000000"/>
              </a:solidFill>
            </a:ln>
          </p:spPr>
        </p:sp>
      </p:grpSp>
      <p:sp>
        <p:nvSpPr>
          <p:cNvPr id="26" name="TextBox 26"/>
          <p:cNvSpPr txBox="1"/>
          <p:nvPr/>
        </p:nvSpPr>
        <p:spPr>
          <a:xfrm>
            <a:off x="11535103" y="4415452"/>
            <a:ext cx="441293" cy="526151"/>
          </a:xfrm>
          <a:prstGeom prst="rect">
            <a:avLst/>
          </a:prstGeom>
        </p:spPr>
        <p:txBody>
          <a:bodyPr lIns="0" tIns="0" rIns="0" bIns="0" rtlCol="0" anchor="t">
            <a:spAutoFit/>
          </a:bodyPr>
          <a:lstStyle/>
          <a:p>
            <a:pPr algn="r">
              <a:lnSpc>
                <a:spcPts val="4322"/>
              </a:lnSpc>
            </a:pPr>
            <a:r>
              <a:rPr lang="en-US" sz="4002">
                <a:solidFill>
                  <a:srgbClr val="00B0F0"/>
                </a:solidFill>
                <a:latin typeface="Roboto"/>
                <a:ea typeface="Roboto"/>
                <a:cs typeface="Roboto"/>
                <a:sym typeface="Roboto"/>
              </a:rPr>
              <a:t>3</a:t>
            </a:r>
          </a:p>
        </p:txBody>
      </p:sp>
      <p:grpSp>
        <p:nvGrpSpPr>
          <p:cNvPr id="27" name="Group 27"/>
          <p:cNvGrpSpPr/>
          <p:nvPr/>
        </p:nvGrpSpPr>
        <p:grpSpPr>
          <a:xfrm>
            <a:off x="2283041" y="5404623"/>
            <a:ext cx="2725684" cy="1314177"/>
            <a:chOff x="0" y="0"/>
            <a:chExt cx="3634245" cy="1752237"/>
          </a:xfrm>
        </p:grpSpPr>
        <p:sp>
          <p:nvSpPr>
            <p:cNvPr id="28" name="Freeform 28"/>
            <p:cNvSpPr/>
            <p:nvPr/>
          </p:nvSpPr>
          <p:spPr>
            <a:xfrm>
              <a:off x="6350" y="6350"/>
              <a:ext cx="3621532" cy="1739646"/>
            </a:xfrm>
            <a:custGeom>
              <a:avLst/>
              <a:gdLst/>
              <a:ahLst/>
              <a:cxnLst/>
              <a:rect l="l" t="t" r="r" b="b"/>
              <a:pathLst>
                <a:path w="3621532" h="1739646">
                  <a:moveTo>
                    <a:pt x="0" y="434848"/>
                  </a:moveTo>
                  <a:lnTo>
                    <a:pt x="2748534" y="434848"/>
                  </a:lnTo>
                  <a:lnTo>
                    <a:pt x="2748534" y="0"/>
                  </a:lnTo>
                  <a:lnTo>
                    <a:pt x="3621532" y="869823"/>
                  </a:lnTo>
                  <a:lnTo>
                    <a:pt x="2748534" y="1739646"/>
                  </a:lnTo>
                  <a:lnTo>
                    <a:pt x="2748534" y="1304671"/>
                  </a:lnTo>
                  <a:lnTo>
                    <a:pt x="0" y="1304671"/>
                  </a:lnTo>
                  <a:lnTo>
                    <a:pt x="436499" y="869823"/>
                  </a:lnTo>
                  <a:close/>
                </a:path>
              </a:pathLst>
            </a:custGeom>
            <a:solidFill>
              <a:srgbClr val="9EBBFA"/>
            </a:solidFill>
            <a:ln w="12700">
              <a:solidFill>
                <a:srgbClr val="000000"/>
              </a:solidFill>
            </a:ln>
          </p:spPr>
        </p:sp>
        <p:sp>
          <p:nvSpPr>
            <p:cNvPr id="29" name="TextBox 29"/>
            <p:cNvSpPr txBox="1"/>
            <p:nvPr/>
          </p:nvSpPr>
          <p:spPr>
            <a:xfrm>
              <a:off x="0" y="-19050"/>
              <a:ext cx="3634245" cy="1771287"/>
            </a:xfrm>
            <a:prstGeom prst="rect">
              <a:avLst/>
            </a:prstGeom>
          </p:spPr>
          <p:txBody>
            <a:bodyPr lIns="50800" tIns="50800" rIns="50800" bIns="50800" rtlCol="0" anchor="ctr"/>
            <a:lstStyle/>
            <a:p>
              <a:pPr algn="ctr">
                <a:lnSpc>
                  <a:spcPts val="2401"/>
                </a:lnSpc>
              </a:pPr>
              <a:r>
                <a:rPr lang="en-US" sz="2001">
                  <a:solidFill>
                    <a:srgbClr val="0F0634"/>
                  </a:solidFill>
                  <a:latin typeface="Roboto"/>
                  <a:ea typeface="Roboto"/>
                  <a:cs typeface="Roboto"/>
                  <a:sym typeface="Roboto"/>
                </a:rPr>
                <a:t>Object Detection and Extraction</a:t>
              </a:r>
            </a:p>
          </p:txBody>
        </p:sp>
      </p:grpSp>
      <p:grpSp>
        <p:nvGrpSpPr>
          <p:cNvPr id="30" name="Group 30"/>
          <p:cNvGrpSpPr/>
          <p:nvPr/>
        </p:nvGrpSpPr>
        <p:grpSpPr>
          <a:xfrm>
            <a:off x="894812" y="247085"/>
            <a:ext cx="16466348" cy="1494518"/>
            <a:chOff x="0" y="0"/>
            <a:chExt cx="21955131" cy="1992691"/>
          </a:xfrm>
        </p:grpSpPr>
        <p:sp>
          <p:nvSpPr>
            <p:cNvPr id="31" name="Freeform 31"/>
            <p:cNvSpPr/>
            <p:nvPr/>
          </p:nvSpPr>
          <p:spPr>
            <a:xfrm>
              <a:off x="0" y="0"/>
              <a:ext cx="21955131" cy="1992691"/>
            </a:xfrm>
            <a:custGeom>
              <a:avLst/>
              <a:gdLst/>
              <a:ahLst/>
              <a:cxnLst/>
              <a:rect l="l" t="t" r="r" b="b"/>
              <a:pathLst>
                <a:path w="21955131" h="1992691">
                  <a:moveTo>
                    <a:pt x="0" y="0"/>
                  </a:moveTo>
                  <a:lnTo>
                    <a:pt x="21955131" y="0"/>
                  </a:lnTo>
                  <a:lnTo>
                    <a:pt x="21955131" y="1992691"/>
                  </a:lnTo>
                  <a:lnTo>
                    <a:pt x="0" y="1992691"/>
                  </a:lnTo>
                  <a:close/>
                </a:path>
              </a:pathLst>
            </a:custGeom>
            <a:solidFill>
              <a:srgbClr val="000000">
                <a:alpha val="0"/>
              </a:srgbClr>
            </a:solidFill>
          </p:spPr>
        </p:sp>
        <p:sp>
          <p:nvSpPr>
            <p:cNvPr id="32" name="TextBox 32"/>
            <p:cNvSpPr txBox="1"/>
            <p:nvPr/>
          </p:nvSpPr>
          <p:spPr>
            <a:xfrm>
              <a:off x="0" y="0"/>
              <a:ext cx="21955131" cy="1992691"/>
            </a:xfrm>
            <a:prstGeom prst="rect">
              <a:avLst/>
            </a:prstGeom>
          </p:spPr>
          <p:txBody>
            <a:bodyPr lIns="0" tIns="0" rIns="0" bIns="0" rtlCol="0" anchor="ctr"/>
            <a:lstStyle/>
            <a:p>
              <a:pPr algn="ctr">
                <a:lnSpc>
                  <a:spcPts val="10565"/>
                </a:lnSpc>
              </a:pPr>
              <a:r>
                <a:rPr lang="en-US" sz="8804" spc="300">
                  <a:solidFill>
                    <a:srgbClr val="71B0FD"/>
                  </a:solidFill>
                  <a:latin typeface="Bebas Neue"/>
                  <a:ea typeface="Bebas Neue"/>
                  <a:cs typeface="Bebas Neue"/>
                  <a:sym typeface="Bebas Neue"/>
                </a:rPr>
                <a:t>Agile</a:t>
              </a:r>
              <a:r>
                <a:rPr lang="en-US" sz="8804" spc="300">
                  <a:solidFill>
                    <a:srgbClr val="FFFFFF"/>
                  </a:solidFill>
                  <a:latin typeface="Bebas Neue"/>
                  <a:ea typeface="Bebas Neue"/>
                  <a:cs typeface="Bebas Neue"/>
                  <a:sym typeface="Bebas Neue"/>
                </a:rPr>
                <a:t> Methodology </a:t>
              </a:r>
            </a:p>
          </p:txBody>
        </p:sp>
      </p:grpSp>
      <p:grpSp>
        <p:nvGrpSpPr>
          <p:cNvPr id="33" name="Group 33"/>
          <p:cNvGrpSpPr/>
          <p:nvPr/>
        </p:nvGrpSpPr>
        <p:grpSpPr>
          <a:xfrm>
            <a:off x="17633604" y="9641394"/>
            <a:ext cx="736193" cy="547973"/>
            <a:chOff x="0" y="0"/>
            <a:chExt cx="981591" cy="730631"/>
          </a:xfrm>
        </p:grpSpPr>
        <p:sp>
          <p:nvSpPr>
            <p:cNvPr id="34" name="Freeform 34"/>
            <p:cNvSpPr/>
            <p:nvPr/>
          </p:nvSpPr>
          <p:spPr>
            <a:xfrm>
              <a:off x="0" y="0"/>
              <a:ext cx="981591" cy="730631"/>
            </a:xfrm>
            <a:custGeom>
              <a:avLst/>
              <a:gdLst/>
              <a:ahLst/>
              <a:cxnLst/>
              <a:rect l="l" t="t" r="r" b="b"/>
              <a:pathLst>
                <a:path w="981591" h="730631">
                  <a:moveTo>
                    <a:pt x="0" y="0"/>
                  </a:moveTo>
                  <a:lnTo>
                    <a:pt x="981591" y="0"/>
                  </a:lnTo>
                  <a:lnTo>
                    <a:pt x="981591" y="730631"/>
                  </a:lnTo>
                  <a:lnTo>
                    <a:pt x="0" y="730631"/>
                  </a:lnTo>
                  <a:close/>
                </a:path>
              </a:pathLst>
            </a:custGeom>
            <a:solidFill>
              <a:srgbClr val="000000">
                <a:alpha val="0"/>
              </a:srgbClr>
            </a:solidFill>
          </p:spPr>
        </p:sp>
        <p:sp>
          <p:nvSpPr>
            <p:cNvPr id="35" name="TextBox 35"/>
            <p:cNvSpPr txBox="1"/>
            <p:nvPr/>
          </p:nvSpPr>
          <p:spPr>
            <a:xfrm>
              <a:off x="0" y="0"/>
              <a:ext cx="981591" cy="730631"/>
            </a:xfrm>
            <a:prstGeom prst="rect">
              <a:avLst/>
            </a:prstGeom>
          </p:spPr>
          <p:txBody>
            <a:bodyPr lIns="0" tIns="0" rIns="0" bIns="0" rtlCol="0" anchor="ctr"/>
            <a:lstStyle/>
            <a:p>
              <a:pPr algn="ctr">
                <a:lnSpc>
                  <a:spcPts val="4322"/>
                </a:lnSpc>
              </a:pPr>
              <a:r>
                <a:rPr lang="en-US" sz="3601">
                  <a:solidFill>
                    <a:srgbClr val="FFFFFF"/>
                  </a:solidFill>
                  <a:latin typeface="Bebas Neue"/>
                  <a:ea typeface="Bebas Neue"/>
                  <a:cs typeface="Bebas Neue"/>
                  <a:sym typeface="Bebas Neue"/>
                </a:rPr>
                <a:t>16</a:t>
              </a:r>
            </a:p>
          </p:txBody>
        </p:sp>
      </p:grpSp>
      <p:sp>
        <p:nvSpPr>
          <p:cNvPr id="36" name="TextBox 36"/>
          <p:cNvSpPr txBox="1"/>
          <p:nvPr/>
        </p:nvSpPr>
        <p:spPr>
          <a:xfrm>
            <a:off x="1026010" y="1625542"/>
            <a:ext cx="16171875" cy="413088"/>
          </a:xfrm>
          <a:prstGeom prst="rect">
            <a:avLst/>
          </a:prstGeom>
        </p:spPr>
        <p:txBody>
          <a:bodyPr lIns="0" tIns="0" rIns="0" bIns="0" rtlCol="0" anchor="t">
            <a:spAutoFit/>
          </a:bodyPr>
          <a:lstStyle/>
          <a:p>
            <a:pPr algn="ctr">
              <a:lnSpc>
                <a:spcPts val="3361"/>
              </a:lnSpc>
            </a:pPr>
            <a:r>
              <a:rPr lang="en-US" sz="2801">
                <a:solidFill>
                  <a:srgbClr val="FFFFFF">
                    <a:alpha val="80000"/>
                  </a:srgbClr>
                </a:solidFill>
                <a:latin typeface="Bebas Neue"/>
                <a:ea typeface="Bebas Neue"/>
                <a:cs typeface="Bebas Neue"/>
                <a:sym typeface="Bebas Neue"/>
              </a:rPr>
              <a:t>Agile methodology  In out System</a:t>
            </a:r>
          </a:p>
        </p:txBody>
      </p:sp>
      <p:grpSp>
        <p:nvGrpSpPr>
          <p:cNvPr id="37" name="Group 37"/>
          <p:cNvGrpSpPr/>
          <p:nvPr/>
        </p:nvGrpSpPr>
        <p:grpSpPr>
          <a:xfrm>
            <a:off x="8719602" y="4381368"/>
            <a:ext cx="1297811" cy="1297811"/>
            <a:chOff x="0" y="0"/>
            <a:chExt cx="1730415" cy="1730415"/>
          </a:xfrm>
        </p:grpSpPr>
        <p:sp>
          <p:nvSpPr>
            <p:cNvPr id="38" name="Freeform 38"/>
            <p:cNvSpPr/>
            <p:nvPr/>
          </p:nvSpPr>
          <p:spPr>
            <a:xfrm>
              <a:off x="0" y="0"/>
              <a:ext cx="1730415" cy="1730415"/>
            </a:xfrm>
            <a:custGeom>
              <a:avLst/>
              <a:gdLst/>
              <a:ahLst/>
              <a:cxnLst/>
              <a:rect l="l" t="t" r="r" b="b"/>
              <a:pathLst>
                <a:path w="1730415" h="1730415">
                  <a:moveTo>
                    <a:pt x="0" y="0"/>
                  </a:moveTo>
                  <a:lnTo>
                    <a:pt x="1730415" y="0"/>
                  </a:lnTo>
                  <a:lnTo>
                    <a:pt x="1730415" y="1730415"/>
                  </a:lnTo>
                  <a:lnTo>
                    <a:pt x="0" y="1730415"/>
                  </a:lnTo>
                  <a:close/>
                </a:path>
              </a:pathLst>
            </a:custGeom>
            <a:solidFill>
              <a:srgbClr val="000000">
                <a:alpha val="0"/>
              </a:srgbClr>
            </a:solidFill>
          </p:spPr>
        </p:sp>
        <p:sp>
          <p:nvSpPr>
            <p:cNvPr id="39" name="TextBox 39"/>
            <p:cNvSpPr txBox="1"/>
            <p:nvPr/>
          </p:nvSpPr>
          <p:spPr>
            <a:xfrm>
              <a:off x="0" y="19050"/>
              <a:ext cx="1730415" cy="1711365"/>
            </a:xfrm>
            <a:prstGeom prst="rect">
              <a:avLst/>
            </a:prstGeom>
          </p:spPr>
          <p:txBody>
            <a:bodyPr lIns="0" tIns="0" rIns="0" bIns="0" rtlCol="0" anchor="ctr"/>
            <a:lstStyle/>
            <a:p>
              <a:pPr algn="ctr">
                <a:lnSpc>
                  <a:spcPts val="3349"/>
                </a:lnSpc>
              </a:pPr>
              <a:r>
                <a:rPr lang="en-US" sz="3101">
                  <a:solidFill>
                    <a:srgbClr val="0F0634"/>
                  </a:solidFill>
                  <a:latin typeface="Roboto"/>
                  <a:ea typeface="Roboto"/>
                  <a:cs typeface="Roboto"/>
                  <a:sym typeface="Roboto"/>
                </a:rPr>
                <a:t>Test</a:t>
              </a:r>
            </a:p>
          </p:txBody>
        </p:sp>
      </p:grpSp>
      <p:grpSp>
        <p:nvGrpSpPr>
          <p:cNvPr id="40" name="Group 40"/>
          <p:cNvGrpSpPr/>
          <p:nvPr/>
        </p:nvGrpSpPr>
        <p:grpSpPr>
          <a:xfrm>
            <a:off x="6732245" y="4079949"/>
            <a:ext cx="3070100" cy="3070100"/>
            <a:chOff x="0" y="0"/>
            <a:chExt cx="4093467" cy="4093467"/>
          </a:xfrm>
        </p:grpSpPr>
        <p:sp>
          <p:nvSpPr>
            <p:cNvPr id="41" name="Freeform 41"/>
            <p:cNvSpPr/>
            <p:nvPr/>
          </p:nvSpPr>
          <p:spPr>
            <a:xfrm>
              <a:off x="2891155" y="2068957"/>
              <a:ext cx="961898" cy="1556766"/>
            </a:xfrm>
            <a:custGeom>
              <a:avLst/>
              <a:gdLst/>
              <a:ahLst/>
              <a:cxnLst/>
              <a:rect l="l" t="t" r="r" b="b"/>
              <a:pathLst>
                <a:path w="961898" h="1556766">
                  <a:moveTo>
                    <a:pt x="961898" y="5334"/>
                  </a:moveTo>
                  <a:cubicBezTo>
                    <a:pt x="953897" y="532765"/>
                    <a:pt x="715772" y="1030224"/>
                    <a:pt x="310007" y="1367282"/>
                  </a:cubicBezTo>
                  <a:lnTo>
                    <a:pt x="423926" y="1556766"/>
                  </a:lnTo>
                  <a:lnTo>
                    <a:pt x="0" y="1382395"/>
                  </a:lnTo>
                  <a:lnTo>
                    <a:pt x="21209" y="886841"/>
                  </a:lnTo>
                  <a:lnTo>
                    <a:pt x="134874" y="1075944"/>
                  </a:lnTo>
                  <a:cubicBezTo>
                    <a:pt x="442214" y="801878"/>
                    <a:pt x="620649" y="411734"/>
                    <a:pt x="626872" y="0"/>
                  </a:cubicBezTo>
                  <a:close/>
                </a:path>
              </a:pathLst>
            </a:custGeom>
            <a:solidFill>
              <a:srgbClr val="3EA3F8"/>
            </a:solidFill>
            <a:ln w="12700">
              <a:solidFill>
                <a:srgbClr val="000000"/>
              </a:solidFill>
            </a:ln>
          </p:spPr>
        </p:sp>
        <p:sp>
          <p:nvSpPr>
            <p:cNvPr id="42" name="Freeform 42"/>
            <p:cNvSpPr/>
            <p:nvPr/>
          </p:nvSpPr>
          <p:spPr>
            <a:xfrm>
              <a:off x="2874253" y="2052066"/>
              <a:ext cx="995691" cy="1590581"/>
            </a:xfrm>
            <a:custGeom>
              <a:avLst/>
              <a:gdLst/>
              <a:ahLst/>
              <a:cxnLst/>
              <a:rect l="l" t="t" r="r" b="b"/>
              <a:pathLst>
                <a:path w="995691" h="1590581">
                  <a:moveTo>
                    <a:pt x="995691" y="22479"/>
                  </a:moveTo>
                  <a:cubicBezTo>
                    <a:pt x="987563" y="554863"/>
                    <a:pt x="747279" y="1057021"/>
                    <a:pt x="337704" y="1397254"/>
                  </a:cubicBezTo>
                  <a:lnTo>
                    <a:pt x="326909" y="1384173"/>
                  </a:lnTo>
                  <a:lnTo>
                    <a:pt x="341387" y="1375410"/>
                  </a:lnTo>
                  <a:lnTo>
                    <a:pt x="455306" y="1564894"/>
                  </a:lnTo>
                  <a:cubicBezTo>
                    <a:pt x="459116" y="1571117"/>
                    <a:pt x="458354" y="1579118"/>
                    <a:pt x="453655" y="1584706"/>
                  </a:cubicBezTo>
                  <a:cubicBezTo>
                    <a:pt x="448956" y="1590294"/>
                    <a:pt x="441082" y="1592072"/>
                    <a:pt x="434351" y="1589278"/>
                  </a:cubicBezTo>
                  <a:lnTo>
                    <a:pt x="10552" y="1415034"/>
                  </a:lnTo>
                  <a:cubicBezTo>
                    <a:pt x="3948" y="1412367"/>
                    <a:pt x="-243" y="1405763"/>
                    <a:pt x="11" y="1398651"/>
                  </a:cubicBezTo>
                  <a:lnTo>
                    <a:pt x="21220" y="903097"/>
                  </a:lnTo>
                  <a:cubicBezTo>
                    <a:pt x="21601" y="895604"/>
                    <a:pt x="26681" y="889254"/>
                    <a:pt x="33920" y="887349"/>
                  </a:cubicBezTo>
                  <a:cubicBezTo>
                    <a:pt x="41159" y="885444"/>
                    <a:pt x="48779" y="888619"/>
                    <a:pt x="52589" y="895096"/>
                  </a:cubicBezTo>
                  <a:lnTo>
                    <a:pt x="166254" y="1084199"/>
                  </a:lnTo>
                  <a:lnTo>
                    <a:pt x="151776" y="1092962"/>
                  </a:lnTo>
                  <a:lnTo>
                    <a:pt x="140473" y="1080262"/>
                  </a:lnTo>
                  <a:cubicBezTo>
                    <a:pt x="444257" y="809371"/>
                    <a:pt x="620660" y="423672"/>
                    <a:pt x="626756" y="16764"/>
                  </a:cubicBezTo>
                  <a:cubicBezTo>
                    <a:pt x="626883" y="12319"/>
                    <a:pt x="628661" y="8001"/>
                    <a:pt x="631963" y="4826"/>
                  </a:cubicBezTo>
                  <a:cubicBezTo>
                    <a:pt x="635265" y="1651"/>
                    <a:pt x="639583" y="0"/>
                    <a:pt x="644028" y="0"/>
                  </a:cubicBezTo>
                  <a:lnTo>
                    <a:pt x="978927" y="5080"/>
                  </a:lnTo>
                  <a:cubicBezTo>
                    <a:pt x="983372" y="5207"/>
                    <a:pt x="987690" y="6985"/>
                    <a:pt x="990865" y="10287"/>
                  </a:cubicBezTo>
                  <a:cubicBezTo>
                    <a:pt x="994040" y="13589"/>
                    <a:pt x="995691" y="17907"/>
                    <a:pt x="995691" y="22352"/>
                  </a:cubicBezTo>
                  <a:moveTo>
                    <a:pt x="961782" y="21844"/>
                  </a:moveTo>
                  <a:lnTo>
                    <a:pt x="978673" y="22098"/>
                  </a:lnTo>
                  <a:lnTo>
                    <a:pt x="978419" y="38989"/>
                  </a:lnTo>
                  <a:lnTo>
                    <a:pt x="643520" y="33909"/>
                  </a:lnTo>
                  <a:lnTo>
                    <a:pt x="643774" y="17018"/>
                  </a:lnTo>
                  <a:lnTo>
                    <a:pt x="660665" y="17272"/>
                  </a:lnTo>
                  <a:cubicBezTo>
                    <a:pt x="654315" y="433705"/>
                    <a:pt x="473848" y="828421"/>
                    <a:pt x="162952" y="1105535"/>
                  </a:cubicBezTo>
                  <a:cubicBezTo>
                    <a:pt x="159142" y="1108837"/>
                    <a:pt x="154062" y="1110361"/>
                    <a:pt x="149109" y="1109599"/>
                  </a:cubicBezTo>
                  <a:cubicBezTo>
                    <a:pt x="144156" y="1108837"/>
                    <a:pt x="139711" y="1105916"/>
                    <a:pt x="137171" y="1101598"/>
                  </a:cubicBezTo>
                  <a:lnTo>
                    <a:pt x="23506" y="912495"/>
                  </a:lnTo>
                  <a:lnTo>
                    <a:pt x="37984" y="903732"/>
                  </a:lnTo>
                  <a:lnTo>
                    <a:pt x="54875" y="904494"/>
                  </a:lnTo>
                  <a:lnTo>
                    <a:pt x="33666" y="1400048"/>
                  </a:lnTo>
                  <a:lnTo>
                    <a:pt x="16775" y="1399286"/>
                  </a:lnTo>
                  <a:lnTo>
                    <a:pt x="23252" y="1383665"/>
                  </a:lnTo>
                  <a:lnTo>
                    <a:pt x="447178" y="1558036"/>
                  </a:lnTo>
                  <a:lnTo>
                    <a:pt x="440701" y="1573657"/>
                  </a:lnTo>
                  <a:lnTo>
                    <a:pt x="426223" y="1582420"/>
                  </a:lnTo>
                  <a:lnTo>
                    <a:pt x="312304" y="1392936"/>
                  </a:lnTo>
                  <a:cubicBezTo>
                    <a:pt x="307986" y="1385824"/>
                    <a:pt x="309510" y="1376553"/>
                    <a:pt x="315987" y="1371219"/>
                  </a:cubicBezTo>
                  <a:cubicBezTo>
                    <a:pt x="717815" y="1037336"/>
                    <a:pt x="953781" y="544449"/>
                    <a:pt x="961782" y="21971"/>
                  </a:cubicBezTo>
                  <a:close/>
                </a:path>
              </a:pathLst>
            </a:custGeom>
            <a:solidFill>
              <a:srgbClr val="FFFFFF"/>
            </a:solidFill>
            <a:ln w="12700">
              <a:solidFill>
                <a:srgbClr val="000000"/>
              </a:solidFill>
            </a:ln>
          </p:spPr>
        </p:sp>
      </p:grpSp>
      <p:grpSp>
        <p:nvGrpSpPr>
          <p:cNvPr id="43" name="Group 43"/>
          <p:cNvGrpSpPr/>
          <p:nvPr/>
        </p:nvGrpSpPr>
        <p:grpSpPr>
          <a:xfrm>
            <a:off x="7636902" y="6256659"/>
            <a:ext cx="1297811" cy="1297811"/>
            <a:chOff x="0" y="0"/>
            <a:chExt cx="1730415" cy="1730415"/>
          </a:xfrm>
        </p:grpSpPr>
        <p:sp>
          <p:nvSpPr>
            <p:cNvPr id="44" name="Freeform 44"/>
            <p:cNvSpPr/>
            <p:nvPr/>
          </p:nvSpPr>
          <p:spPr>
            <a:xfrm>
              <a:off x="0" y="0"/>
              <a:ext cx="1730415" cy="1730415"/>
            </a:xfrm>
            <a:custGeom>
              <a:avLst/>
              <a:gdLst/>
              <a:ahLst/>
              <a:cxnLst/>
              <a:rect l="l" t="t" r="r" b="b"/>
              <a:pathLst>
                <a:path w="1730415" h="1730415">
                  <a:moveTo>
                    <a:pt x="0" y="0"/>
                  </a:moveTo>
                  <a:lnTo>
                    <a:pt x="1730415" y="0"/>
                  </a:lnTo>
                  <a:lnTo>
                    <a:pt x="1730415" y="1730415"/>
                  </a:lnTo>
                  <a:lnTo>
                    <a:pt x="0" y="1730415"/>
                  </a:lnTo>
                  <a:close/>
                </a:path>
              </a:pathLst>
            </a:custGeom>
            <a:solidFill>
              <a:srgbClr val="000000">
                <a:alpha val="0"/>
              </a:srgbClr>
            </a:solidFill>
          </p:spPr>
        </p:sp>
        <p:sp>
          <p:nvSpPr>
            <p:cNvPr id="45" name="TextBox 45"/>
            <p:cNvSpPr txBox="1"/>
            <p:nvPr/>
          </p:nvSpPr>
          <p:spPr>
            <a:xfrm>
              <a:off x="0" y="19050"/>
              <a:ext cx="1730415" cy="1711365"/>
            </a:xfrm>
            <a:prstGeom prst="rect">
              <a:avLst/>
            </a:prstGeom>
          </p:spPr>
          <p:txBody>
            <a:bodyPr lIns="0" tIns="0" rIns="0" bIns="0" rtlCol="0" anchor="ctr"/>
            <a:lstStyle/>
            <a:p>
              <a:pPr algn="ctr">
                <a:lnSpc>
                  <a:spcPts val="3349"/>
                </a:lnSpc>
              </a:pPr>
              <a:r>
                <a:rPr lang="en-US" sz="3101">
                  <a:solidFill>
                    <a:srgbClr val="0F0634"/>
                  </a:solidFill>
                  <a:latin typeface="Roboto"/>
                  <a:ea typeface="Roboto"/>
                  <a:cs typeface="Roboto"/>
                  <a:sym typeface="Roboto"/>
                </a:rPr>
                <a:t>Deploy</a:t>
              </a:r>
              <a:r>
                <a:rPr lang="en-US" sz="3101">
                  <a:solidFill>
                    <a:srgbClr val="FFFFFF"/>
                  </a:solidFill>
                  <a:latin typeface="Roboto"/>
                  <a:ea typeface="Roboto"/>
                  <a:cs typeface="Roboto"/>
                  <a:sym typeface="Roboto"/>
                </a:rPr>
                <a:t> </a:t>
              </a:r>
            </a:p>
          </p:txBody>
        </p:sp>
      </p:grpSp>
      <p:grpSp>
        <p:nvGrpSpPr>
          <p:cNvPr id="46" name="Group 46"/>
          <p:cNvGrpSpPr/>
          <p:nvPr/>
        </p:nvGrpSpPr>
        <p:grpSpPr>
          <a:xfrm>
            <a:off x="6712425" y="3904667"/>
            <a:ext cx="3070100" cy="3070100"/>
            <a:chOff x="0" y="0"/>
            <a:chExt cx="4093467" cy="4093467"/>
          </a:xfrm>
        </p:grpSpPr>
        <p:sp>
          <p:nvSpPr>
            <p:cNvPr id="47" name="Freeform 47"/>
            <p:cNvSpPr/>
            <p:nvPr/>
          </p:nvSpPr>
          <p:spPr>
            <a:xfrm>
              <a:off x="44323" y="2071751"/>
              <a:ext cx="1244219" cy="1523238"/>
            </a:xfrm>
            <a:custGeom>
              <a:avLst/>
              <a:gdLst/>
              <a:ahLst/>
              <a:cxnLst/>
              <a:rect l="l" t="t" r="r" b="b"/>
              <a:pathLst>
                <a:path w="1244219" h="1523238">
                  <a:moveTo>
                    <a:pt x="1071626" y="1523238"/>
                  </a:moveTo>
                  <a:cubicBezTo>
                    <a:pt x="619633" y="1251458"/>
                    <a:pt x="308864" y="795782"/>
                    <a:pt x="221107" y="275590"/>
                  </a:cubicBezTo>
                  <a:lnTo>
                    <a:pt x="0" y="279019"/>
                  </a:lnTo>
                  <a:lnTo>
                    <a:pt x="363601" y="0"/>
                  </a:lnTo>
                  <a:lnTo>
                    <a:pt x="781431" y="267208"/>
                  </a:lnTo>
                  <a:lnTo>
                    <a:pt x="560832" y="270510"/>
                  </a:lnTo>
                  <a:cubicBezTo>
                    <a:pt x="643509" y="673862"/>
                    <a:pt x="891413" y="1024128"/>
                    <a:pt x="1244219" y="1236218"/>
                  </a:cubicBezTo>
                  <a:close/>
                </a:path>
              </a:pathLst>
            </a:custGeom>
            <a:solidFill>
              <a:srgbClr val="3EA3F8"/>
            </a:solidFill>
            <a:ln w="12700">
              <a:solidFill>
                <a:srgbClr val="000000"/>
              </a:solidFill>
            </a:ln>
          </p:spPr>
        </p:sp>
        <p:sp>
          <p:nvSpPr>
            <p:cNvPr id="48" name="Freeform 48"/>
            <p:cNvSpPr/>
            <p:nvPr/>
          </p:nvSpPr>
          <p:spPr>
            <a:xfrm>
              <a:off x="27371" y="2054651"/>
              <a:ext cx="1278184" cy="1557119"/>
            </a:xfrm>
            <a:custGeom>
              <a:avLst/>
              <a:gdLst/>
              <a:ahLst/>
              <a:cxnLst/>
              <a:rect l="l" t="t" r="r" b="b"/>
              <a:pathLst>
                <a:path w="1278184" h="1557119">
                  <a:moveTo>
                    <a:pt x="1079815" y="1554816"/>
                  </a:moveTo>
                  <a:cubicBezTo>
                    <a:pt x="623504" y="1280496"/>
                    <a:pt x="309941" y="820502"/>
                    <a:pt x="221295" y="295484"/>
                  </a:cubicBezTo>
                  <a:lnTo>
                    <a:pt x="238059" y="292690"/>
                  </a:lnTo>
                  <a:lnTo>
                    <a:pt x="238313" y="309581"/>
                  </a:lnTo>
                  <a:lnTo>
                    <a:pt x="17206" y="313010"/>
                  </a:lnTo>
                  <a:cubicBezTo>
                    <a:pt x="9840" y="313137"/>
                    <a:pt x="3363" y="308565"/>
                    <a:pt x="950" y="301580"/>
                  </a:cubicBezTo>
                  <a:cubicBezTo>
                    <a:pt x="-1463" y="294595"/>
                    <a:pt x="823" y="286975"/>
                    <a:pt x="6665" y="282530"/>
                  </a:cubicBezTo>
                  <a:lnTo>
                    <a:pt x="370266" y="3511"/>
                  </a:lnTo>
                  <a:cubicBezTo>
                    <a:pt x="375981" y="-807"/>
                    <a:pt x="383728" y="-1188"/>
                    <a:pt x="389697" y="2622"/>
                  </a:cubicBezTo>
                  <a:lnTo>
                    <a:pt x="807527" y="269830"/>
                  </a:lnTo>
                  <a:cubicBezTo>
                    <a:pt x="813877" y="273894"/>
                    <a:pt x="816798" y="281514"/>
                    <a:pt x="814639" y="288753"/>
                  </a:cubicBezTo>
                  <a:cubicBezTo>
                    <a:pt x="812480" y="295992"/>
                    <a:pt x="806130" y="300945"/>
                    <a:pt x="798637" y="301072"/>
                  </a:cubicBezTo>
                  <a:lnTo>
                    <a:pt x="578038" y="304374"/>
                  </a:lnTo>
                  <a:lnTo>
                    <a:pt x="577784" y="287483"/>
                  </a:lnTo>
                  <a:lnTo>
                    <a:pt x="594421" y="284054"/>
                  </a:lnTo>
                  <a:cubicBezTo>
                    <a:pt x="676082" y="682707"/>
                    <a:pt x="921192" y="1028909"/>
                    <a:pt x="1269934" y="1238586"/>
                  </a:cubicBezTo>
                  <a:cubicBezTo>
                    <a:pt x="1277935" y="1243412"/>
                    <a:pt x="1280602" y="1253826"/>
                    <a:pt x="1275776" y="1261827"/>
                  </a:cubicBezTo>
                  <a:lnTo>
                    <a:pt x="1103183" y="1548847"/>
                  </a:lnTo>
                  <a:cubicBezTo>
                    <a:pt x="1100897" y="1552657"/>
                    <a:pt x="1097087" y="1555451"/>
                    <a:pt x="1092769" y="1556594"/>
                  </a:cubicBezTo>
                  <a:cubicBezTo>
                    <a:pt x="1088451" y="1557737"/>
                    <a:pt x="1083752" y="1556975"/>
                    <a:pt x="1079942" y="1554689"/>
                  </a:cubicBezTo>
                  <a:moveTo>
                    <a:pt x="1097341" y="1525606"/>
                  </a:moveTo>
                  <a:lnTo>
                    <a:pt x="1088578" y="1540084"/>
                  </a:lnTo>
                  <a:lnTo>
                    <a:pt x="1074100" y="1531321"/>
                  </a:lnTo>
                  <a:lnTo>
                    <a:pt x="1246693" y="1244301"/>
                  </a:lnTo>
                  <a:lnTo>
                    <a:pt x="1261171" y="1253064"/>
                  </a:lnTo>
                  <a:lnTo>
                    <a:pt x="1252408" y="1267542"/>
                  </a:lnTo>
                  <a:cubicBezTo>
                    <a:pt x="895538" y="1052912"/>
                    <a:pt x="644840" y="698709"/>
                    <a:pt x="561147" y="290785"/>
                  </a:cubicBezTo>
                  <a:cubicBezTo>
                    <a:pt x="560131" y="285832"/>
                    <a:pt x="561401" y="280752"/>
                    <a:pt x="564576" y="276815"/>
                  </a:cubicBezTo>
                  <a:cubicBezTo>
                    <a:pt x="567751" y="272878"/>
                    <a:pt x="572450" y="270592"/>
                    <a:pt x="577530" y="270465"/>
                  </a:cubicBezTo>
                  <a:lnTo>
                    <a:pt x="798129" y="267290"/>
                  </a:lnTo>
                  <a:lnTo>
                    <a:pt x="798383" y="284181"/>
                  </a:lnTo>
                  <a:lnTo>
                    <a:pt x="789239" y="298405"/>
                  </a:lnTo>
                  <a:lnTo>
                    <a:pt x="371409" y="31197"/>
                  </a:lnTo>
                  <a:lnTo>
                    <a:pt x="380553" y="16973"/>
                  </a:lnTo>
                  <a:lnTo>
                    <a:pt x="390840" y="30435"/>
                  </a:lnTo>
                  <a:lnTo>
                    <a:pt x="27239" y="309581"/>
                  </a:lnTo>
                  <a:lnTo>
                    <a:pt x="16952" y="296119"/>
                  </a:lnTo>
                  <a:lnTo>
                    <a:pt x="16698" y="279228"/>
                  </a:lnTo>
                  <a:lnTo>
                    <a:pt x="237805" y="275799"/>
                  </a:lnTo>
                  <a:cubicBezTo>
                    <a:pt x="246187" y="275672"/>
                    <a:pt x="253426" y="281641"/>
                    <a:pt x="254823" y="289896"/>
                  </a:cubicBezTo>
                  <a:cubicBezTo>
                    <a:pt x="341818" y="805135"/>
                    <a:pt x="649539" y="1256620"/>
                    <a:pt x="1097341" y="1525733"/>
                  </a:cubicBezTo>
                  <a:close/>
                </a:path>
              </a:pathLst>
            </a:custGeom>
            <a:solidFill>
              <a:srgbClr val="FFFFFF"/>
            </a:solidFill>
            <a:ln w="12700">
              <a:solidFill>
                <a:srgbClr val="000000"/>
              </a:solidFill>
            </a:ln>
          </p:spPr>
        </p:sp>
      </p:grpSp>
      <p:grpSp>
        <p:nvGrpSpPr>
          <p:cNvPr id="49" name="Group 49"/>
          <p:cNvGrpSpPr/>
          <p:nvPr/>
        </p:nvGrpSpPr>
        <p:grpSpPr>
          <a:xfrm>
            <a:off x="6554202" y="4381368"/>
            <a:ext cx="1297811" cy="1297811"/>
            <a:chOff x="0" y="0"/>
            <a:chExt cx="1730415" cy="1730415"/>
          </a:xfrm>
        </p:grpSpPr>
        <p:sp>
          <p:nvSpPr>
            <p:cNvPr id="50" name="Freeform 50"/>
            <p:cNvSpPr/>
            <p:nvPr/>
          </p:nvSpPr>
          <p:spPr>
            <a:xfrm>
              <a:off x="0" y="0"/>
              <a:ext cx="1730415" cy="1730415"/>
            </a:xfrm>
            <a:custGeom>
              <a:avLst/>
              <a:gdLst/>
              <a:ahLst/>
              <a:cxnLst/>
              <a:rect l="l" t="t" r="r" b="b"/>
              <a:pathLst>
                <a:path w="1730415" h="1730415">
                  <a:moveTo>
                    <a:pt x="0" y="0"/>
                  </a:moveTo>
                  <a:lnTo>
                    <a:pt x="1730415" y="0"/>
                  </a:lnTo>
                  <a:lnTo>
                    <a:pt x="1730415" y="1730415"/>
                  </a:lnTo>
                  <a:lnTo>
                    <a:pt x="0" y="1730415"/>
                  </a:lnTo>
                  <a:close/>
                </a:path>
              </a:pathLst>
            </a:custGeom>
            <a:solidFill>
              <a:srgbClr val="000000">
                <a:alpha val="0"/>
              </a:srgbClr>
            </a:solidFill>
          </p:spPr>
        </p:sp>
        <p:sp>
          <p:nvSpPr>
            <p:cNvPr id="51" name="TextBox 51"/>
            <p:cNvSpPr txBox="1"/>
            <p:nvPr/>
          </p:nvSpPr>
          <p:spPr>
            <a:xfrm>
              <a:off x="0" y="19050"/>
              <a:ext cx="1730415" cy="1711365"/>
            </a:xfrm>
            <a:prstGeom prst="rect">
              <a:avLst/>
            </a:prstGeom>
          </p:spPr>
          <p:txBody>
            <a:bodyPr lIns="0" tIns="0" rIns="0" bIns="0" rtlCol="0" anchor="ctr"/>
            <a:lstStyle/>
            <a:p>
              <a:pPr algn="ctr">
                <a:lnSpc>
                  <a:spcPts val="3349"/>
                </a:lnSpc>
              </a:pPr>
              <a:r>
                <a:rPr lang="en-US" sz="3101">
                  <a:solidFill>
                    <a:srgbClr val="0F0634"/>
                  </a:solidFill>
                  <a:latin typeface="Roboto"/>
                  <a:ea typeface="Roboto"/>
                  <a:cs typeface="Roboto"/>
                  <a:sym typeface="Roboto"/>
                </a:rPr>
                <a:t>Build</a:t>
              </a:r>
            </a:p>
          </p:txBody>
        </p:sp>
      </p:grpSp>
      <p:grpSp>
        <p:nvGrpSpPr>
          <p:cNvPr id="52" name="Group 52"/>
          <p:cNvGrpSpPr/>
          <p:nvPr/>
        </p:nvGrpSpPr>
        <p:grpSpPr>
          <a:xfrm>
            <a:off x="6750757" y="4120322"/>
            <a:ext cx="3070100" cy="3070100"/>
            <a:chOff x="0" y="0"/>
            <a:chExt cx="4093467" cy="4093467"/>
          </a:xfrm>
        </p:grpSpPr>
        <p:sp>
          <p:nvSpPr>
            <p:cNvPr id="53" name="Freeform 53"/>
            <p:cNvSpPr/>
            <p:nvPr/>
          </p:nvSpPr>
          <p:spPr>
            <a:xfrm>
              <a:off x="1413002" y="71501"/>
              <a:ext cx="1208659" cy="731901"/>
            </a:xfrm>
            <a:custGeom>
              <a:avLst/>
              <a:gdLst/>
              <a:ahLst/>
              <a:cxnLst/>
              <a:rect l="l" t="t" r="r" b="b"/>
              <a:pathLst>
                <a:path w="1208659" h="731901">
                  <a:moveTo>
                    <a:pt x="0" y="283591"/>
                  </a:moveTo>
                  <a:cubicBezTo>
                    <a:pt x="320675" y="163449"/>
                    <a:pt x="668909" y="136906"/>
                    <a:pt x="1003935" y="207137"/>
                  </a:cubicBezTo>
                  <a:lnTo>
                    <a:pt x="1081532" y="0"/>
                  </a:lnTo>
                  <a:lnTo>
                    <a:pt x="1208659" y="440309"/>
                  </a:lnTo>
                  <a:lnTo>
                    <a:pt x="807466" y="731901"/>
                  </a:lnTo>
                  <a:lnTo>
                    <a:pt x="884809" y="525272"/>
                  </a:lnTo>
                  <a:cubicBezTo>
                    <a:pt x="627253" y="480695"/>
                    <a:pt x="362331" y="505460"/>
                    <a:pt x="117475" y="597154"/>
                  </a:cubicBezTo>
                  <a:close/>
                </a:path>
              </a:pathLst>
            </a:custGeom>
            <a:solidFill>
              <a:srgbClr val="3EA3F8"/>
            </a:solidFill>
            <a:ln w="12700">
              <a:solidFill>
                <a:srgbClr val="000000"/>
              </a:solidFill>
            </a:ln>
          </p:spPr>
        </p:sp>
        <p:sp>
          <p:nvSpPr>
            <p:cNvPr id="54" name="Freeform 54"/>
            <p:cNvSpPr/>
            <p:nvPr/>
          </p:nvSpPr>
          <p:spPr>
            <a:xfrm>
              <a:off x="1396036" y="54473"/>
              <a:ext cx="1242700" cy="765901"/>
            </a:xfrm>
            <a:custGeom>
              <a:avLst/>
              <a:gdLst/>
              <a:ahLst/>
              <a:cxnLst/>
              <a:rect l="l" t="t" r="r" b="b"/>
              <a:pathLst>
                <a:path w="1242700" h="765901">
                  <a:moveTo>
                    <a:pt x="10997" y="284744"/>
                  </a:moveTo>
                  <a:cubicBezTo>
                    <a:pt x="334720" y="163459"/>
                    <a:pt x="686129" y="136789"/>
                    <a:pt x="1024457" y="207528"/>
                  </a:cubicBezTo>
                  <a:lnTo>
                    <a:pt x="1021028" y="224165"/>
                  </a:lnTo>
                  <a:lnTo>
                    <a:pt x="1005153" y="218196"/>
                  </a:lnTo>
                  <a:lnTo>
                    <a:pt x="1082750" y="11059"/>
                  </a:lnTo>
                  <a:cubicBezTo>
                    <a:pt x="1085290" y="4201"/>
                    <a:pt x="1092021" y="-244"/>
                    <a:pt x="1099260" y="10"/>
                  </a:cubicBezTo>
                  <a:cubicBezTo>
                    <a:pt x="1106499" y="264"/>
                    <a:pt x="1112849" y="5217"/>
                    <a:pt x="1114881" y="12202"/>
                  </a:cubicBezTo>
                  <a:lnTo>
                    <a:pt x="1242008" y="452511"/>
                  </a:lnTo>
                  <a:cubicBezTo>
                    <a:pt x="1244040" y="459369"/>
                    <a:pt x="1241500" y="466735"/>
                    <a:pt x="1235658" y="470926"/>
                  </a:cubicBezTo>
                  <a:lnTo>
                    <a:pt x="834338" y="762645"/>
                  </a:lnTo>
                  <a:cubicBezTo>
                    <a:pt x="828242" y="767090"/>
                    <a:pt x="820114" y="766963"/>
                    <a:pt x="814145" y="762391"/>
                  </a:cubicBezTo>
                  <a:cubicBezTo>
                    <a:pt x="808176" y="757819"/>
                    <a:pt x="805890" y="749945"/>
                    <a:pt x="808557" y="742960"/>
                  </a:cubicBezTo>
                  <a:lnTo>
                    <a:pt x="885900" y="536331"/>
                  </a:lnTo>
                  <a:lnTo>
                    <a:pt x="901775" y="542300"/>
                  </a:lnTo>
                  <a:lnTo>
                    <a:pt x="898854" y="558937"/>
                  </a:lnTo>
                  <a:cubicBezTo>
                    <a:pt x="644219" y="514868"/>
                    <a:pt x="382345" y="539379"/>
                    <a:pt x="140410" y="630057"/>
                  </a:cubicBezTo>
                  <a:cubicBezTo>
                    <a:pt x="136219" y="631581"/>
                    <a:pt x="131520" y="631454"/>
                    <a:pt x="127456" y="629676"/>
                  </a:cubicBezTo>
                  <a:cubicBezTo>
                    <a:pt x="123392" y="627898"/>
                    <a:pt x="120217" y="624469"/>
                    <a:pt x="118566" y="620151"/>
                  </a:cubicBezTo>
                  <a:lnTo>
                    <a:pt x="1091" y="306461"/>
                  </a:lnTo>
                  <a:cubicBezTo>
                    <a:pt x="-2211" y="297698"/>
                    <a:pt x="2234" y="287919"/>
                    <a:pt x="10997" y="284617"/>
                  </a:cubicBezTo>
                  <a:moveTo>
                    <a:pt x="22935" y="316367"/>
                  </a:moveTo>
                  <a:lnTo>
                    <a:pt x="16966" y="300492"/>
                  </a:lnTo>
                  <a:lnTo>
                    <a:pt x="32841" y="294523"/>
                  </a:lnTo>
                  <a:lnTo>
                    <a:pt x="150316" y="608213"/>
                  </a:lnTo>
                  <a:lnTo>
                    <a:pt x="134441" y="614182"/>
                  </a:lnTo>
                  <a:lnTo>
                    <a:pt x="128472" y="598307"/>
                  </a:lnTo>
                  <a:cubicBezTo>
                    <a:pt x="376122" y="505597"/>
                    <a:pt x="643965" y="480451"/>
                    <a:pt x="904569" y="525536"/>
                  </a:cubicBezTo>
                  <a:cubicBezTo>
                    <a:pt x="909522" y="526425"/>
                    <a:pt x="913840" y="529473"/>
                    <a:pt x="916380" y="533791"/>
                  </a:cubicBezTo>
                  <a:cubicBezTo>
                    <a:pt x="918920" y="538109"/>
                    <a:pt x="919301" y="543443"/>
                    <a:pt x="917523" y="548142"/>
                  </a:cubicBezTo>
                  <a:lnTo>
                    <a:pt x="840180" y="754771"/>
                  </a:lnTo>
                  <a:lnTo>
                    <a:pt x="824305" y="748802"/>
                  </a:lnTo>
                  <a:lnTo>
                    <a:pt x="814399" y="735086"/>
                  </a:lnTo>
                  <a:lnTo>
                    <a:pt x="1215592" y="443621"/>
                  </a:lnTo>
                  <a:lnTo>
                    <a:pt x="1225498" y="457337"/>
                  </a:lnTo>
                  <a:lnTo>
                    <a:pt x="1209242" y="462036"/>
                  </a:lnTo>
                  <a:lnTo>
                    <a:pt x="1082242" y="21727"/>
                  </a:lnTo>
                  <a:lnTo>
                    <a:pt x="1098498" y="17028"/>
                  </a:lnTo>
                  <a:lnTo>
                    <a:pt x="1114373" y="22997"/>
                  </a:lnTo>
                  <a:lnTo>
                    <a:pt x="1036776" y="230134"/>
                  </a:lnTo>
                  <a:cubicBezTo>
                    <a:pt x="1033855" y="238008"/>
                    <a:pt x="1025600" y="242453"/>
                    <a:pt x="1017472" y="240802"/>
                  </a:cubicBezTo>
                  <a:cubicBezTo>
                    <a:pt x="685494" y="171333"/>
                    <a:pt x="340562" y="197495"/>
                    <a:pt x="22935" y="316494"/>
                  </a:cubicBezTo>
                  <a:close/>
                </a:path>
              </a:pathLst>
            </a:custGeom>
            <a:solidFill>
              <a:srgbClr val="FFFFFF"/>
            </a:solidFill>
            <a:ln w="12700">
              <a:solidFill>
                <a:srgbClr val="000000"/>
              </a:solidFill>
            </a:ln>
          </p:spPr>
        </p:sp>
      </p:grpSp>
      <p:grpSp>
        <p:nvGrpSpPr>
          <p:cNvPr id="55" name="Group 55"/>
          <p:cNvGrpSpPr/>
          <p:nvPr/>
        </p:nvGrpSpPr>
        <p:grpSpPr>
          <a:xfrm>
            <a:off x="6094047" y="6268970"/>
            <a:ext cx="1297811" cy="1297811"/>
            <a:chOff x="0" y="0"/>
            <a:chExt cx="1730415" cy="1730415"/>
          </a:xfrm>
        </p:grpSpPr>
        <p:sp>
          <p:nvSpPr>
            <p:cNvPr id="56" name="Freeform 56"/>
            <p:cNvSpPr/>
            <p:nvPr/>
          </p:nvSpPr>
          <p:spPr>
            <a:xfrm>
              <a:off x="0" y="0"/>
              <a:ext cx="1730415" cy="1730415"/>
            </a:xfrm>
            <a:custGeom>
              <a:avLst/>
              <a:gdLst/>
              <a:ahLst/>
              <a:cxnLst/>
              <a:rect l="l" t="t" r="r" b="b"/>
              <a:pathLst>
                <a:path w="1730415" h="1730415">
                  <a:moveTo>
                    <a:pt x="0" y="0"/>
                  </a:moveTo>
                  <a:lnTo>
                    <a:pt x="1730415" y="0"/>
                  </a:lnTo>
                  <a:lnTo>
                    <a:pt x="1730415" y="1730415"/>
                  </a:lnTo>
                  <a:lnTo>
                    <a:pt x="0" y="1730415"/>
                  </a:lnTo>
                  <a:close/>
                </a:path>
              </a:pathLst>
            </a:custGeom>
            <a:solidFill>
              <a:srgbClr val="000000">
                <a:alpha val="0"/>
              </a:srgbClr>
            </a:solidFill>
          </p:spPr>
        </p:sp>
        <p:sp>
          <p:nvSpPr>
            <p:cNvPr id="57" name="TextBox 57"/>
            <p:cNvSpPr txBox="1"/>
            <p:nvPr/>
          </p:nvSpPr>
          <p:spPr>
            <a:xfrm>
              <a:off x="0" y="19050"/>
              <a:ext cx="1730415" cy="1711365"/>
            </a:xfrm>
            <a:prstGeom prst="rect">
              <a:avLst/>
            </a:prstGeom>
          </p:spPr>
          <p:txBody>
            <a:bodyPr lIns="0" tIns="0" rIns="0" bIns="0" rtlCol="0" anchor="ctr"/>
            <a:lstStyle/>
            <a:p>
              <a:pPr algn="ctr">
                <a:lnSpc>
                  <a:spcPts val="3349"/>
                </a:lnSpc>
              </a:pPr>
              <a:r>
                <a:rPr lang="en-US" sz="3101">
                  <a:solidFill>
                    <a:srgbClr val="0F0634"/>
                  </a:solidFill>
                  <a:latin typeface="Roboto"/>
                  <a:ea typeface="Roboto"/>
                  <a:cs typeface="Roboto"/>
                  <a:sym typeface="Roboto"/>
                </a:rPr>
                <a:t>Test</a:t>
              </a:r>
            </a:p>
          </p:txBody>
        </p:sp>
      </p:grpSp>
      <p:grpSp>
        <p:nvGrpSpPr>
          <p:cNvPr id="58" name="Group 58"/>
          <p:cNvGrpSpPr/>
          <p:nvPr/>
        </p:nvGrpSpPr>
        <p:grpSpPr>
          <a:xfrm>
            <a:off x="4106691" y="5967550"/>
            <a:ext cx="3070100" cy="3070100"/>
            <a:chOff x="0" y="0"/>
            <a:chExt cx="4093467" cy="4093467"/>
          </a:xfrm>
        </p:grpSpPr>
        <p:sp>
          <p:nvSpPr>
            <p:cNvPr id="59" name="Freeform 59"/>
            <p:cNvSpPr/>
            <p:nvPr/>
          </p:nvSpPr>
          <p:spPr>
            <a:xfrm>
              <a:off x="2891155" y="2068957"/>
              <a:ext cx="961898" cy="1556766"/>
            </a:xfrm>
            <a:custGeom>
              <a:avLst/>
              <a:gdLst/>
              <a:ahLst/>
              <a:cxnLst/>
              <a:rect l="l" t="t" r="r" b="b"/>
              <a:pathLst>
                <a:path w="961898" h="1556766">
                  <a:moveTo>
                    <a:pt x="961898" y="5334"/>
                  </a:moveTo>
                  <a:cubicBezTo>
                    <a:pt x="953897" y="532765"/>
                    <a:pt x="715772" y="1030224"/>
                    <a:pt x="310007" y="1367282"/>
                  </a:cubicBezTo>
                  <a:lnTo>
                    <a:pt x="423926" y="1556766"/>
                  </a:lnTo>
                  <a:lnTo>
                    <a:pt x="0" y="1382395"/>
                  </a:lnTo>
                  <a:lnTo>
                    <a:pt x="21209" y="886841"/>
                  </a:lnTo>
                  <a:lnTo>
                    <a:pt x="134874" y="1075944"/>
                  </a:lnTo>
                  <a:cubicBezTo>
                    <a:pt x="442214" y="801878"/>
                    <a:pt x="620649" y="411734"/>
                    <a:pt x="626872" y="0"/>
                  </a:cubicBezTo>
                  <a:close/>
                </a:path>
              </a:pathLst>
            </a:custGeom>
            <a:solidFill>
              <a:srgbClr val="3EA3F8"/>
            </a:solidFill>
            <a:ln w="12700">
              <a:solidFill>
                <a:srgbClr val="000000"/>
              </a:solidFill>
            </a:ln>
          </p:spPr>
        </p:sp>
        <p:sp>
          <p:nvSpPr>
            <p:cNvPr id="60" name="Freeform 60"/>
            <p:cNvSpPr/>
            <p:nvPr/>
          </p:nvSpPr>
          <p:spPr>
            <a:xfrm>
              <a:off x="2874253" y="2052066"/>
              <a:ext cx="995691" cy="1590581"/>
            </a:xfrm>
            <a:custGeom>
              <a:avLst/>
              <a:gdLst/>
              <a:ahLst/>
              <a:cxnLst/>
              <a:rect l="l" t="t" r="r" b="b"/>
              <a:pathLst>
                <a:path w="995691" h="1590581">
                  <a:moveTo>
                    <a:pt x="995691" y="22479"/>
                  </a:moveTo>
                  <a:cubicBezTo>
                    <a:pt x="987563" y="554863"/>
                    <a:pt x="747279" y="1057021"/>
                    <a:pt x="337704" y="1397254"/>
                  </a:cubicBezTo>
                  <a:lnTo>
                    <a:pt x="326909" y="1384173"/>
                  </a:lnTo>
                  <a:lnTo>
                    <a:pt x="341387" y="1375410"/>
                  </a:lnTo>
                  <a:lnTo>
                    <a:pt x="455306" y="1564894"/>
                  </a:lnTo>
                  <a:cubicBezTo>
                    <a:pt x="459116" y="1571117"/>
                    <a:pt x="458354" y="1579118"/>
                    <a:pt x="453655" y="1584706"/>
                  </a:cubicBezTo>
                  <a:cubicBezTo>
                    <a:pt x="448956" y="1590294"/>
                    <a:pt x="441082" y="1592072"/>
                    <a:pt x="434351" y="1589278"/>
                  </a:cubicBezTo>
                  <a:lnTo>
                    <a:pt x="10552" y="1415034"/>
                  </a:lnTo>
                  <a:cubicBezTo>
                    <a:pt x="3948" y="1412367"/>
                    <a:pt x="-243" y="1405763"/>
                    <a:pt x="11" y="1398651"/>
                  </a:cubicBezTo>
                  <a:lnTo>
                    <a:pt x="21220" y="903097"/>
                  </a:lnTo>
                  <a:cubicBezTo>
                    <a:pt x="21601" y="895604"/>
                    <a:pt x="26681" y="889254"/>
                    <a:pt x="33920" y="887349"/>
                  </a:cubicBezTo>
                  <a:cubicBezTo>
                    <a:pt x="41159" y="885444"/>
                    <a:pt x="48779" y="888619"/>
                    <a:pt x="52589" y="895096"/>
                  </a:cubicBezTo>
                  <a:lnTo>
                    <a:pt x="166254" y="1084199"/>
                  </a:lnTo>
                  <a:lnTo>
                    <a:pt x="151776" y="1092962"/>
                  </a:lnTo>
                  <a:lnTo>
                    <a:pt x="140473" y="1080262"/>
                  </a:lnTo>
                  <a:cubicBezTo>
                    <a:pt x="444257" y="809371"/>
                    <a:pt x="620660" y="423672"/>
                    <a:pt x="626756" y="16764"/>
                  </a:cubicBezTo>
                  <a:cubicBezTo>
                    <a:pt x="626883" y="12319"/>
                    <a:pt x="628661" y="8001"/>
                    <a:pt x="631963" y="4826"/>
                  </a:cubicBezTo>
                  <a:cubicBezTo>
                    <a:pt x="635265" y="1651"/>
                    <a:pt x="639583" y="0"/>
                    <a:pt x="644028" y="0"/>
                  </a:cubicBezTo>
                  <a:lnTo>
                    <a:pt x="978927" y="5080"/>
                  </a:lnTo>
                  <a:cubicBezTo>
                    <a:pt x="983372" y="5207"/>
                    <a:pt x="987690" y="6985"/>
                    <a:pt x="990865" y="10287"/>
                  </a:cubicBezTo>
                  <a:cubicBezTo>
                    <a:pt x="994040" y="13589"/>
                    <a:pt x="995691" y="17907"/>
                    <a:pt x="995691" y="22352"/>
                  </a:cubicBezTo>
                  <a:moveTo>
                    <a:pt x="961782" y="21844"/>
                  </a:moveTo>
                  <a:lnTo>
                    <a:pt x="978673" y="22098"/>
                  </a:lnTo>
                  <a:lnTo>
                    <a:pt x="978419" y="38989"/>
                  </a:lnTo>
                  <a:lnTo>
                    <a:pt x="643520" y="33909"/>
                  </a:lnTo>
                  <a:lnTo>
                    <a:pt x="643774" y="17018"/>
                  </a:lnTo>
                  <a:lnTo>
                    <a:pt x="660665" y="17272"/>
                  </a:lnTo>
                  <a:cubicBezTo>
                    <a:pt x="654315" y="433705"/>
                    <a:pt x="473848" y="828421"/>
                    <a:pt x="162952" y="1105535"/>
                  </a:cubicBezTo>
                  <a:cubicBezTo>
                    <a:pt x="159142" y="1108837"/>
                    <a:pt x="154062" y="1110361"/>
                    <a:pt x="149109" y="1109599"/>
                  </a:cubicBezTo>
                  <a:cubicBezTo>
                    <a:pt x="144156" y="1108837"/>
                    <a:pt x="139711" y="1105916"/>
                    <a:pt x="137171" y="1101598"/>
                  </a:cubicBezTo>
                  <a:lnTo>
                    <a:pt x="23506" y="912495"/>
                  </a:lnTo>
                  <a:lnTo>
                    <a:pt x="37984" y="903732"/>
                  </a:lnTo>
                  <a:lnTo>
                    <a:pt x="54875" y="904494"/>
                  </a:lnTo>
                  <a:lnTo>
                    <a:pt x="33666" y="1400048"/>
                  </a:lnTo>
                  <a:lnTo>
                    <a:pt x="16775" y="1399286"/>
                  </a:lnTo>
                  <a:lnTo>
                    <a:pt x="23252" y="1383665"/>
                  </a:lnTo>
                  <a:lnTo>
                    <a:pt x="447178" y="1558036"/>
                  </a:lnTo>
                  <a:lnTo>
                    <a:pt x="440701" y="1573657"/>
                  </a:lnTo>
                  <a:lnTo>
                    <a:pt x="426223" y="1582420"/>
                  </a:lnTo>
                  <a:lnTo>
                    <a:pt x="312304" y="1392936"/>
                  </a:lnTo>
                  <a:cubicBezTo>
                    <a:pt x="307986" y="1385824"/>
                    <a:pt x="309510" y="1376553"/>
                    <a:pt x="315987" y="1371219"/>
                  </a:cubicBezTo>
                  <a:cubicBezTo>
                    <a:pt x="717815" y="1037336"/>
                    <a:pt x="953781" y="544449"/>
                    <a:pt x="961782" y="21971"/>
                  </a:cubicBezTo>
                  <a:close/>
                </a:path>
              </a:pathLst>
            </a:custGeom>
            <a:solidFill>
              <a:srgbClr val="FFFFFF"/>
            </a:solidFill>
            <a:ln w="12700">
              <a:solidFill>
                <a:srgbClr val="000000"/>
              </a:solidFill>
            </a:ln>
          </p:spPr>
        </p:sp>
      </p:grpSp>
      <p:grpSp>
        <p:nvGrpSpPr>
          <p:cNvPr id="61" name="Group 61"/>
          <p:cNvGrpSpPr/>
          <p:nvPr/>
        </p:nvGrpSpPr>
        <p:grpSpPr>
          <a:xfrm>
            <a:off x="5011348" y="8144260"/>
            <a:ext cx="1297811" cy="1297811"/>
            <a:chOff x="0" y="0"/>
            <a:chExt cx="1730415" cy="1730415"/>
          </a:xfrm>
        </p:grpSpPr>
        <p:sp>
          <p:nvSpPr>
            <p:cNvPr id="62" name="Freeform 62"/>
            <p:cNvSpPr/>
            <p:nvPr/>
          </p:nvSpPr>
          <p:spPr>
            <a:xfrm>
              <a:off x="0" y="0"/>
              <a:ext cx="1730415" cy="1730415"/>
            </a:xfrm>
            <a:custGeom>
              <a:avLst/>
              <a:gdLst/>
              <a:ahLst/>
              <a:cxnLst/>
              <a:rect l="l" t="t" r="r" b="b"/>
              <a:pathLst>
                <a:path w="1730415" h="1730415">
                  <a:moveTo>
                    <a:pt x="0" y="0"/>
                  </a:moveTo>
                  <a:lnTo>
                    <a:pt x="1730415" y="0"/>
                  </a:lnTo>
                  <a:lnTo>
                    <a:pt x="1730415" y="1730415"/>
                  </a:lnTo>
                  <a:lnTo>
                    <a:pt x="0" y="1730415"/>
                  </a:lnTo>
                  <a:close/>
                </a:path>
              </a:pathLst>
            </a:custGeom>
            <a:solidFill>
              <a:srgbClr val="000000">
                <a:alpha val="0"/>
              </a:srgbClr>
            </a:solidFill>
          </p:spPr>
        </p:sp>
        <p:sp>
          <p:nvSpPr>
            <p:cNvPr id="63" name="TextBox 63"/>
            <p:cNvSpPr txBox="1"/>
            <p:nvPr/>
          </p:nvSpPr>
          <p:spPr>
            <a:xfrm>
              <a:off x="0" y="19050"/>
              <a:ext cx="1730415" cy="1711365"/>
            </a:xfrm>
            <a:prstGeom prst="rect">
              <a:avLst/>
            </a:prstGeom>
          </p:spPr>
          <p:txBody>
            <a:bodyPr lIns="0" tIns="0" rIns="0" bIns="0" rtlCol="0" anchor="ctr"/>
            <a:lstStyle/>
            <a:p>
              <a:pPr algn="ctr">
                <a:lnSpc>
                  <a:spcPts val="3349"/>
                </a:lnSpc>
              </a:pPr>
              <a:r>
                <a:rPr lang="en-US" sz="3101">
                  <a:solidFill>
                    <a:srgbClr val="0F0634"/>
                  </a:solidFill>
                  <a:latin typeface="Roboto"/>
                  <a:ea typeface="Roboto"/>
                  <a:cs typeface="Roboto"/>
                  <a:sym typeface="Roboto"/>
                </a:rPr>
                <a:t>Deploy</a:t>
              </a:r>
              <a:r>
                <a:rPr lang="en-US" sz="3101">
                  <a:solidFill>
                    <a:srgbClr val="FFFFFF"/>
                  </a:solidFill>
                  <a:latin typeface="Roboto"/>
                  <a:ea typeface="Roboto"/>
                  <a:cs typeface="Roboto"/>
                  <a:sym typeface="Roboto"/>
                </a:rPr>
                <a:t> </a:t>
              </a:r>
            </a:p>
          </p:txBody>
        </p:sp>
      </p:grpSp>
      <p:grpSp>
        <p:nvGrpSpPr>
          <p:cNvPr id="64" name="Group 64"/>
          <p:cNvGrpSpPr/>
          <p:nvPr/>
        </p:nvGrpSpPr>
        <p:grpSpPr>
          <a:xfrm>
            <a:off x="4086871" y="5792268"/>
            <a:ext cx="3070100" cy="3070100"/>
            <a:chOff x="0" y="0"/>
            <a:chExt cx="4093467" cy="4093467"/>
          </a:xfrm>
        </p:grpSpPr>
        <p:sp>
          <p:nvSpPr>
            <p:cNvPr id="65" name="Freeform 65"/>
            <p:cNvSpPr/>
            <p:nvPr/>
          </p:nvSpPr>
          <p:spPr>
            <a:xfrm>
              <a:off x="44323" y="2071751"/>
              <a:ext cx="1244219" cy="1523238"/>
            </a:xfrm>
            <a:custGeom>
              <a:avLst/>
              <a:gdLst/>
              <a:ahLst/>
              <a:cxnLst/>
              <a:rect l="l" t="t" r="r" b="b"/>
              <a:pathLst>
                <a:path w="1244219" h="1523238">
                  <a:moveTo>
                    <a:pt x="1071626" y="1523238"/>
                  </a:moveTo>
                  <a:cubicBezTo>
                    <a:pt x="619633" y="1251458"/>
                    <a:pt x="308864" y="795782"/>
                    <a:pt x="221107" y="275590"/>
                  </a:cubicBezTo>
                  <a:lnTo>
                    <a:pt x="0" y="279019"/>
                  </a:lnTo>
                  <a:lnTo>
                    <a:pt x="363601" y="0"/>
                  </a:lnTo>
                  <a:lnTo>
                    <a:pt x="781431" y="267208"/>
                  </a:lnTo>
                  <a:lnTo>
                    <a:pt x="560832" y="270510"/>
                  </a:lnTo>
                  <a:cubicBezTo>
                    <a:pt x="643509" y="673862"/>
                    <a:pt x="891413" y="1024128"/>
                    <a:pt x="1244219" y="1236218"/>
                  </a:cubicBezTo>
                  <a:close/>
                </a:path>
              </a:pathLst>
            </a:custGeom>
            <a:solidFill>
              <a:srgbClr val="3EA3F8"/>
            </a:solidFill>
            <a:ln w="12700">
              <a:solidFill>
                <a:srgbClr val="000000"/>
              </a:solidFill>
            </a:ln>
          </p:spPr>
        </p:sp>
        <p:sp>
          <p:nvSpPr>
            <p:cNvPr id="66" name="Freeform 66"/>
            <p:cNvSpPr/>
            <p:nvPr/>
          </p:nvSpPr>
          <p:spPr>
            <a:xfrm>
              <a:off x="27371" y="2054651"/>
              <a:ext cx="1278184" cy="1557119"/>
            </a:xfrm>
            <a:custGeom>
              <a:avLst/>
              <a:gdLst/>
              <a:ahLst/>
              <a:cxnLst/>
              <a:rect l="l" t="t" r="r" b="b"/>
              <a:pathLst>
                <a:path w="1278184" h="1557119">
                  <a:moveTo>
                    <a:pt x="1079815" y="1554816"/>
                  </a:moveTo>
                  <a:cubicBezTo>
                    <a:pt x="623504" y="1280496"/>
                    <a:pt x="309941" y="820502"/>
                    <a:pt x="221295" y="295484"/>
                  </a:cubicBezTo>
                  <a:lnTo>
                    <a:pt x="238059" y="292690"/>
                  </a:lnTo>
                  <a:lnTo>
                    <a:pt x="238313" y="309581"/>
                  </a:lnTo>
                  <a:lnTo>
                    <a:pt x="17206" y="313010"/>
                  </a:lnTo>
                  <a:cubicBezTo>
                    <a:pt x="9840" y="313137"/>
                    <a:pt x="3363" y="308565"/>
                    <a:pt x="950" y="301580"/>
                  </a:cubicBezTo>
                  <a:cubicBezTo>
                    <a:pt x="-1463" y="294595"/>
                    <a:pt x="823" y="286975"/>
                    <a:pt x="6665" y="282530"/>
                  </a:cubicBezTo>
                  <a:lnTo>
                    <a:pt x="370266" y="3511"/>
                  </a:lnTo>
                  <a:cubicBezTo>
                    <a:pt x="375981" y="-807"/>
                    <a:pt x="383728" y="-1188"/>
                    <a:pt x="389697" y="2622"/>
                  </a:cubicBezTo>
                  <a:lnTo>
                    <a:pt x="807527" y="269830"/>
                  </a:lnTo>
                  <a:cubicBezTo>
                    <a:pt x="813877" y="273894"/>
                    <a:pt x="816798" y="281514"/>
                    <a:pt x="814639" y="288753"/>
                  </a:cubicBezTo>
                  <a:cubicBezTo>
                    <a:pt x="812480" y="295992"/>
                    <a:pt x="806130" y="300945"/>
                    <a:pt x="798637" y="301072"/>
                  </a:cubicBezTo>
                  <a:lnTo>
                    <a:pt x="578038" y="304374"/>
                  </a:lnTo>
                  <a:lnTo>
                    <a:pt x="577784" y="287483"/>
                  </a:lnTo>
                  <a:lnTo>
                    <a:pt x="594421" y="284054"/>
                  </a:lnTo>
                  <a:cubicBezTo>
                    <a:pt x="676082" y="682707"/>
                    <a:pt x="921192" y="1028909"/>
                    <a:pt x="1269934" y="1238586"/>
                  </a:cubicBezTo>
                  <a:cubicBezTo>
                    <a:pt x="1277935" y="1243412"/>
                    <a:pt x="1280602" y="1253826"/>
                    <a:pt x="1275776" y="1261827"/>
                  </a:cubicBezTo>
                  <a:lnTo>
                    <a:pt x="1103183" y="1548847"/>
                  </a:lnTo>
                  <a:cubicBezTo>
                    <a:pt x="1100897" y="1552657"/>
                    <a:pt x="1097087" y="1555451"/>
                    <a:pt x="1092769" y="1556594"/>
                  </a:cubicBezTo>
                  <a:cubicBezTo>
                    <a:pt x="1088451" y="1557737"/>
                    <a:pt x="1083752" y="1556975"/>
                    <a:pt x="1079942" y="1554689"/>
                  </a:cubicBezTo>
                  <a:moveTo>
                    <a:pt x="1097341" y="1525606"/>
                  </a:moveTo>
                  <a:lnTo>
                    <a:pt x="1088578" y="1540084"/>
                  </a:lnTo>
                  <a:lnTo>
                    <a:pt x="1074100" y="1531321"/>
                  </a:lnTo>
                  <a:lnTo>
                    <a:pt x="1246693" y="1244301"/>
                  </a:lnTo>
                  <a:lnTo>
                    <a:pt x="1261171" y="1253064"/>
                  </a:lnTo>
                  <a:lnTo>
                    <a:pt x="1252408" y="1267542"/>
                  </a:lnTo>
                  <a:cubicBezTo>
                    <a:pt x="895538" y="1052912"/>
                    <a:pt x="644840" y="698709"/>
                    <a:pt x="561147" y="290785"/>
                  </a:cubicBezTo>
                  <a:cubicBezTo>
                    <a:pt x="560131" y="285832"/>
                    <a:pt x="561401" y="280752"/>
                    <a:pt x="564576" y="276815"/>
                  </a:cubicBezTo>
                  <a:cubicBezTo>
                    <a:pt x="567751" y="272878"/>
                    <a:pt x="572450" y="270592"/>
                    <a:pt x="577530" y="270465"/>
                  </a:cubicBezTo>
                  <a:lnTo>
                    <a:pt x="798129" y="267290"/>
                  </a:lnTo>
                  <a:lnTo>
                    <a:pt x="798383" y="284181"/>
                  </a:lnTo>
                  <a:lnTo>
                    <a:pt x="789239" y="298405"/>
                  </a:lnTo>
                  <a:lnTo>
                    <a:pt x="371409" y="31197"/>
                  </a:lnTo>
                  <a:lnTo>
                    <a:pt x="380553" y="16973"/>
                  </a:lnTo>
                  <a:lnTo>
                    <a:pt x="390840" y="30435"/>
                  </a:lnTo>
                  <a:lnTo>
                    <a:pt x="27239" y="309581"/>
                  </a:lnTo>
                  <a:lnTo>
                    <a:pt x="16952" y="296119"/>
                  </a:lnTo>
                  <a:lnTo>
                    <a:pt x="16698" y="279228"/>
                  </a:lnTo>
                  <a:lnTo>
                    <a:pt x="237805" y="275799"/>
                  </a:lnTo>
                  <a:cubicBezTo>
                    <a:pt x="246187" y="275672"/>
                    <a:pt x="253426" y="281641"/>
                    <a:pt x="254823" y="289896"/>
                  </a:cubicBezTo>
                  <a:cubicBezTo>
                    <a:pt x="341818" y="805135"/>
                    <a:pt x="649539" y="1256620"/>
                    <a:pt x="1097341" y="1525733"/>
                  </a:cubicBezTo>
                  <a:close/>
                </a:path>
              </a:pathLst>
            </a:custGeom>
            <a:solidFill>
              <a:srgbClr val="FFFFFF"/>
            </a:solidFill>
            <a:ln w="12700">
              <a:solidFill>
                <a:srgbClr val="000000"/>
              </a:solidFill>
            </a:ln>
          </p:spPr>
        </p:sp>
      </p:grpSp>
      <p:grpSp>
        <p:nvGrpSpPr>
          <p:cNvPr id="67" name="Group 67"/>
          <p:cNvGrpSpPr/>
          <p:nvPr/>
        </p:nvGrpSpPr>
        <p:grpSpPr>
          <a:xfrm>
            <a:off x="3928648" y="6268970"/>
            <a:ext cx="1297811" cy="1297811"/>
            <a:chOff x="0" y="0"/>
            <a:chExt cx="1730415" cy="1730415"/>
          </a:xfrm>
        </p:grpSpPr>
        <p:sp>
          <p:nvSpPr>
            <p:cNvPr id="68" name="Freeform 68"/>
            <p:cNvSpPr/>
            <p:nvPr/>
          </p:nvSpPr>
          <p:spPr>
            <a:xfrm>
              <a:off x="0" y="0"/>
              <a:ext cx="1730415" cy="1730415"/>
            </a:xfrm>
            <a:custGeom>
              <a:avLst/>
              <a:gdLst/>
              <a:ahLst/>
              <a:cxnLst/>
              <a:rect l="l" t="t" r="r" b="b"/>
              <a:pathLst>
                <a:path w="1730415" h="1730415">
                  <a:moveTo>
                    <a:pt x="0" y="0"/>
                  </a:moveTo>
                  <a:lnTo>
                    <a:pt x="1730415" y="0"/>
                  </a:lnTo>
                  <a:lnTo>
                    <a:pt x="1730415" y="1730415"/>
                  </a:lnTo>
                  <a:lnTo>
                    <a:pt x="0" y="1730415"/>
                  </a:lnTo>
                  <a:close/>
                </a:path>
              </a:pathLst>
            </a:custGeom>
            <a:solidFill>
              <a:srgbClr val="000000">
                <a:alpha val="0"/>
              </a:srgbClr>
            </a:solidFill>
          </p:spPr>
        </p:sp>
        <p:sp>
          <p:nvSpPr>
            <p:cNvPr id="69" name="TextBox 69"/>
            <p:cNvSpPr txBox="1"/>
            <p:nvPr/>
          </p:nvSpPr>
          <p:spPr>
            <a:xfrm>
              <a:off x="0" y="19050"/>
              <a:ext cx="1730415" cy="1711365"/>
            </a:xfrm>
            <a:prstGeom prst="rect">
              <a:avLst/>
            </a:prstGeom>
          </p:spPr>
          <p:txBody>
            <a:bodyPr lIns="0" tIns="0" rIns="0" bIns="0" rtlCol="0" anchor="ctr"/>
            <a:lstStyle/>
            <a:p>
              <a:pPr algn="ctr">
                <a:lnSpc>
                  <a:spcPts val="3349"/>
                </a:lnSpc>
              </a:pPr>
              <a:r>
                <a:rPr lang="en-US" sz="3101">
                  <a:solidFill>
                    <a:srgbClr val="0F0634"/>
                  </a:solidFill>
                  <a:latin typeface="Roboto"/>
                  <a:ea typeface="Roboto"/>
                  <a:cs typeface="Roboto"/>
                  <a:sym typeface="Roboto"/>
                </a:rPr>
                <a:t>Build</a:t>
              </a:r>
            </a:p>
          </p:txBody>
        </p:sp>
      </p:grpSp>
      <p:grpSp>
        <p:nvGrpSpPr>
          <p:cNvPr id="70" name="Group 70"/>
          <p:cNvGrpSpPr/>
          <p:nvPr/>
        </p:nvGrpSpPr>
        <p:grpSpPr>
          <a:xfrm>
            <a:off x="4125203" y="6007923"/>
            <a:ext cx="3070100" cy="3070100"/>
            <a:chOff x="0" y="0"/>
            <a:chExt cx="4093467" cy="4093467"/>
          </a:xfrm>
        </p:grpSpPr>
        <p:sp>
          <p:nvSpPr>
            <p:cNvPr id="71" name="Freeform 71"/>
            <p:cNvSpPr/>
            <p:nvPr/>
          </p:nvSpPr>
          <p:spPr>
            <a:xfrm>
              <a:off x="1413002" y="71501"/>
              <a:ext cx="1208659" cy="731901"/>
            </a:xfrm>
            <a:custGeom>
              <a:avLst/>
              <a:gdLst/>
              <a:ahLst/>
              <a:cxnLst/>
              <a:rect l="l" t="t" r="r" b="b"/>
              <a:pathLst>
                <a:path w="1208659" h="731901">
                  <a:moveTo>
                    <a:pt x="0" y="283591"/>
                  </a:moveTo>
                  <a:cubicBezTo>
                    <a:pt x="320675" y="163449"/>
                    <a:pt x="668909" y="136906"/>
                    <a:pt x="1003935" y="207137"/>
                  </a:cubicBezTo>
                  <a:lnTo>
                    <a:pt x="1081532" y="0"/>
                  </a:lnTo>
                  <a:lnTo>
                    <a:pt x="1208659" y="440309"/>
                  </a:lnTo>
                  <a:lnTo>
                    <a:pt x="807466" y="731901"/>
                  </a:lnTo>
                  <a:lnTo>
                    <a:pt x="884809" y="525272"/>
                  </a:lnTo>
                  <a:cubicBezTo>
                    <a:pt x="627253" y="480695"/>
                    <a:pt x="362331" y="505460"/>
                    <a:pt x="117475" y="597154"/>
                  </a:cubicBezTo>
                  <a:close/>
                </a:path>
              </a:pathLst>
            </a:custGeom>
            <a:solidFill>
              <a:srgbClr val="3EA3F8"/>
            </a:solidFill>
            <a:ln w="12700">
              <a:solidFill>
                <a:srgbClr val="000000"/>
              </a:solidFill>
            </a:ln>
          </p:spPr>
        </p:sp>
        <p:sp>
          <p:nvSpPr>
            <p:cNvPr id="72" name="Freeform 72"/>
            <p:cNvSpPr/>
            <p:nvPr/>
          </p:nvSpPr>
          <p:spPr>
            <a:xfrm>
              <a:off x="1396036" y="54473"/>
              <a:ext cx="1242700" cy="765901"/>
            </a:xfrm>
            <a:custGeom>
              <a:avLst/>
              <a:gdLst/>
              <a:ahLst/>
              <a:cxnLst/>
              <a:rect l="l" t="t" r="r" b="b"/>
              <a:pathLst>
                <a:path w="1242700" h="765901">
                  <a:moveTo>
                    <a:pt x="10997" y="284744"/>
                  </a:moveTo>
                  <a:cubicBezTo>
                    <a:pt x="334720" y="163459"/>
                    <a:pt x="686129" y="136789"/>
                    <a:pt x="1024457" y="207528"/>
                  </a:cubicBezTo>
                  <a:lnTo>
                    <a:pt x="1021028" y="224165"/>
                  </a:lnTo>
                  <a:lnTo>
                    <a:pt x="1005153" y="218196"/>
                  </a:lnTo>
                  <a:lnTo>
                    <a:pt x="1082750" y="11059"/>
                  </a:lnTo>
                  <a:cubicBezTo>
                    <a:pt x="1085290" y="4201"/>
                    <a:pt x="1092021" y="-244"/>
                    <a:pt x="1099260" y="10"/>
                  </a:cubicBezTo>
                  <a:cubicBezTo>
                    <a:pt x="1106499" y="264"/>
                    <a:pt x="1112849" y="5217"/>
                    <a:pt x="1114881" y="12202"/>
                  </a:cubicBezTo>
                  <a:lnTo>
                    <a:pt x="1242008" y="452511"/>
                  </a:lnTo>
                  <a:cubicBezTo>
                    <a:pt x="1244040" y="459369"/>
                    <a:pt x="1241500" y="466735"/>
                    <a:pt x="1235658" y="470926"/>
                  </a:cubicBezTo>
                  <a:lnTo>
                    <a:pt x="834338" y="762645"/>
                  </a:lnTo>
                  <a:cubicBezTo>
                    <a:pt x="828242" y="767090"/>
                    <a:pt x="820114" y="766963"/>
                    <a:pt x="814145" y="762391"/>
                  </a:cubicBezTo>
                  <a:cubicBezTo>
                    <a:pt x="808176" y="757819"/>
                    <a:pt x="805890" y="749945"/>
                    <a:pt x="808557" y="742960"/>
                  </a:cubicBezTo>
                  <a:lnTo>
                    <a:pt x="885900" y="536331"/>
                  </a:lnTo>
                  <a:lnTo>
                    <a:pt x="901775" y="542300"/>
                  </a:lnTo>
                  <a:lnTo>
                    <a:pt x="898854" y="558937"/>
                  </a:lnTo>
                  <a:cubicBezTo>
                    <a:pt x="644219" y="514868"/>
                    <a:pt x="382345" y="539379"/>
                    <a:pt x="140410" y="630057"/>
                  </a:cubicBezTo>
                  <a:cubicBezTo>
                    <a:pt x="136219" y="631581"/>
                    <a:pt x="131520" y="631454"/>
                    <a:pt x="127456" y="629676"/>
                  </a:cubicBezTo>
                  <a:cubicBezTo>
                    <a:pt x="123392" y="627898"/>
                    <a:pt x="120217" y="624469"/>
                    <a:pt x="118566" y="620151"/>
                  </a:cubicBezTo>
                  <a:lnTo>
                    <a:pt x="1091" y="306461"/>
                  </a:lnTo>
                  <a:cubicBezTo>
                    <a:pt x="-2211" y="297698"/>
                    <a:pt x="2234" y="287919"/>
                    <a:pt x="10997" y="284617"/>
                  </a:cubicBezTo>
                  <a:moveTo>
                    <a:pt x="22935" y="316367"/>
                  </a:moveTo>
                  <a:lnTo>
                    <a:pt x="16966" y="300492"/>
                  </a:lnTo>
                  <a:lnTo>
                    <a:pt x="32841" y="294523"/>
                  </a:lnTo>
                  <a:lnTo>
                    <a:pt x="150316" y="608213"/>
                  </a:lnTo>
                  <a:lnTo>
                    <a:pt x="134441" y="614182"/>
                  </a:lnTo>
                  <a:lnTo>
                    <a:pt x="128472" y="598307"/>
                  </a:lnTo>
                  <a:cubicBezTo>
                    <a:pt x="376122" y="505597"/>
                    <a:pt x="643965" y="480451"/>
                    <a:pt x="904569" y="525536"/>
                  </a:cubicBezTo>
                  <a:cubicBezTo>
                    <a:pt x="909522" y="526425"/>
                    <a:pt x="913840" y="529473"/>
                    <a:pt x="916380" y="533791"/>
                  </a:cubicBezTo>
                  <a:cubicBezTo>
                    <a:pt x="918920" y="538109"/>
                    <a:pt x="919301" y="543443"/>
                    <a:pt x="917523" y="548142"/>
                  </a:cubicBezTo>
                  <a:lnTo>
                    <a:pt x="840180" y="754771"/>
                  </a:lnTo>
                  <a:lnTo>
                    <a:pt x="824305" y="748802"/>
                  </a:lnTo>
                  <a:lnTo>
                    <a:pt x="814399" y="735086"/>
                  </a:lnTo>
                  <a:lnTo>
                    <a:pt x="1215592" y="443621"/>
                  </a:lnTo>
                  <a:lnTo>
                    <a:pt x="1225498" y="457337"/>
                  </a:lnTo>
                  <a:lnTo>
                    <a:pt x="1209242" y="462036"/>
                  </a:lnTo>
                  <a:lnTo>
                    <a:pt x="1082242" y="21727"/>
                  </a:lnTo>
                  <a:lnTo>
                    <a:pt x="1098498" y="17028"/>
                  </a:lnTo>
                  <a:lnTo>
                    <a:pt x="1114373" y="22997"/>
                  </a:lnTo>
                  <a:lnTo>
                    <a:pt x="1036776" y="230134"/>
                  </a:lnTo>
                  <a:cubicBezTo>
                    <a:pt x="1033855" y="238008"/>
                    <a:pt x="1025600" y="242453"/>
                    <a:pt x="1017472" y="240802"/>
                  </a:cubicBezTo>
                  <a:cubicBezTo>
                    <a:pt x="685494" y="171333"/>
                    <a:pt x="340562" y="197495"/>
                    <a:pt x="22935" y="316494"/>
                  </a:cubicBezTo>
                  <a:close/>
                </a:path>
              </a:pathLst>
            </a:custGeom>
            <a:solidFill>
              <a:srgbClr val="FFFFFF"/>
            </a:solidFill>
            <a:ln w="12700">
              <a:solidFill>
                <a:srgbClr val="000000"/>
              </a:solidFill>
            </a:ln>
          </p:spPr>
        </p:sp>
      </p:grpSp>
      <p:grpSp>
        <p:nvGrpSpPr>
          <p:cNvPr id="73" name="Group 73"/>
          <p:cNvGrpSpPr/>
          <p:nvPr/>
        </p:nvGrpSpPr>
        <p:grpSpPr>
          <a:xfrm>
            <a:off x="11843896" y="3462911"/>
            <a:ext cx="1297811" cy="1297811"/>
            <a:chOff x="0" y="0"/>
            <a:chExt cx="1730415" cy="1730415"/>
          </a:xfrm>
        </p:grpSpPr>
        <p:sp>
          <p:nvSpPr>
            <p:cNvPr id="74" name="Freeform 74"/>
            <p:cNvSpPr/>
            <p:nvPr/>
          </p:nvSpPr>
          <p:spPr>
            <a:xfrm>
              <a:off x="0" y="0"/>
              <a:ext cx="1730415" cy="1730415"/>
            </a:xfrm>
            <a:custGeom>
              <a:avLst/>
              <a:gdLst/>
              <a:ahLst/>
              <a:cxnLst/>
              <a:rect l="l" t="t" r="r" b="b"/>
              <a:pathLst>
                <a:path w="1730415" h="1730415">
                  <a:moveTo>
                    <a:pt x="0" y="0"/>
                  </a:moveTo>
                  <a:lnTo>
                    <a:pt x="1730415" y="0"/>
                  </a:lnTo>
                  <a:lnTo>
                    <a:pt x="1730415" y="1730415"/>
                  </a:lnTo>
                  <a:lnTo>
                    <a:pt x="0" y="1730415"/>
                  </a:lnTo>
                  <a:close/>
                </a:path>
              </a:pathLst>
            </a:custGeom>
            <a:solidFill>
              <a:srgbClr val="000000">
                <a:alpha val="0"/>
              </a:srgbClr>
            </a:solidFill>
          </p:spPr>
        </p:sp>
        <p:sp>
          <p:nvSpPr>
            <p:cNvPr id="75" name="TextBox 75"/>
            <p:cNvSpPr txBox="1"/>
            <p:nvPr/>
          </p:nvSpPr>
          <p:spPr>
            <a:xfrm>
              <a:off x="0" y="19050"/>
              <a:ext cx="1730415" cy="1711365"/>
            </a:xfrm>
            <a:prstGeom prst="rect">
              <a:avLst/>
            </a:prstGeom>
          </p:spPr>
          <p:txBody>
            <a:bodyPr lIns="0" tIns="0" rIns="0" bIns="0" rtlCol="0" anchor="ctr"/>
            <a:lstStyle/>
            <a:p>
              <a:pPr algn="ctr">
                <a:lnSpc>
                  <a:spcPts val="3349"/>
                </a:lnSpc>
              </a:pPr>
              <a:r>
                <a:rPr lang="en-US" sz="3101">
                  <a:solidFill>
                    <a:srgbClr val="0F0634"/>
                  </a:solidFill>
                  <a:latin typeface="Roboto"/>
                  <a:ea typeface="Roboto"/>
                  <a:cs typeface="Roboto"/>
                  <a:sym typeface="Roboto"/>
                </a:rPr>
                <a:t>Test</a:t>
              </a:r>
            </a:p>
          </p:txBody>
        </p:sp>
      </p:grpSp>
      <p:grpSp>
        <p:nvGrpSpPr>
          <p:cNvPr id="76" name="Group 76"/>
          <p:cNvGrpSpPr/>
          <p:nvPr/>
        </p:nvGrpSpPr>
        <p:grpSpPr>
          <a:xfrm>
            <a:off x="9856540" y="3161492"/>
            <a:ext cx="3070100" cy="3070100"/>
            <a:chOff x="0" y="0"/>
            <a:chExt cx="4093467" cy="4093467"/>
          </a:xfrm>
        </p:grpSpPr>
        <p:sp>
          <p:nvSpPr>
            <p:cNvPr id="77" name="Freeform 77"/>
            <p:cNvSpPr/>
            <p:nvPr/>
          </p:nvSpPr>
          <p:spPr>
            <a:xfrm>
              <a:off x="2891155" y="2068957"/>
              <a:ext cx="961898" cy="1556766"/>
            </a:xfrm>
            <a:custGeom>
              <a:avLst/>
              <a:gdLst/>
              <a:ahLst/>
              <a:cxnLst/>
              <a:rect l="l" t="t" r="r" b="b"/>
              <a:pathLst>
                <a:path w="961898" h="1556766">
                  <a:moveTo>
                    <a:pt x="961898" y="5334"/>
                  </a:moveTo>
                  <a:cubicBezTo>
                    <a:pt x="953897" y="532765"/>
                    <a:pt x="715772" y="1030224"/>
                    <a:pt x="310007" y="1367282"/>
                  </a:cubicBezTo>
                  <a:lnTo>
                    <a:pt x="423926" y="1556766"/>
                  </a:lnTo>
                  <a:lnTo>
                    <a:pt x="0" y="1382395"/>
                  </a:lnTo>
                  <a:lnTo>
                    <a:pt x="21209" y="886841"/>
                  </a:lnTo>
                  <a:lnTo>
                    <a:pt x="134874" y="1075944"/>
                  </a:lnTo>
                  <a:cubicBezTo>
                    <a:pt x="442214" y="801878"/>
                    <a:pt x="620649" y="411734"/>
                    <a:pt x="626872" y="0"/>
                  </a:cubicBezTo>
                  <a:close/>
                </a:path>
              </a:pathLst>
            </a:custGeom>
            <a:solidFill>
              <a:srgbClr val="3EA3F8"/>
            </a:solidFill>
            <a:ln w="12700">
              <a:solidFill>
                <a:srgbClr val="000000"/>
              </a:solidFill>
            </a:ln>
          </p:spPr>
        </p:sp>
        <p:sp>
          <p:nvSpPr>
            <p:cNvPr id="78" name="Freeform 78"/>
            <p:cNvSpPr/>
            <p:nvPr/>
          </p:nvSpPr>
          <p:spPr>
            <a:xfrm>
              <a:off x="2874253" y="2052066"/>
              <a:ext cx="995691" cy="1590581"/>
            </a:xfrm>
            <a:custGeom>
              <a:avLst/>
              <a:gdLst/>
              <a:ahLst/>
              <a:cxnLst/>
              <a:rect l="l" t="t" r="r" b="b"/>
              <a:pathLst>
                <a:path w="995691" h="1590581">
                  <a:moveTo>
                    <a:pt x="995691" y="22479"/>
                  </a:moveTo>
                  <a:cubicBezTo>
                    <a:pt x="987563" y="554863"/>
                    <a:pt x="747279" y="1057021"/>
                    <a:pt x="337704" y="1397254"/>
                  </a:cubicBezTo>
                  <a:lnTo>
                    <a:pt x="326909" y="1384173"/>
                  </a:lnTo>
                  <a:lnTo>
                    <a:pt x="341387" y="1375410"/>
                  </a:lnTo>
                  <a:lnTo>
                    <a:pt x="455306" y="1564894"/>
                  </a:lnTo>
                  <a:cubicBezTo>
                    <a:pt x="459116" y="1571117"/>
                    <a:pt x="458354" y="1579118"/>
                    <a:pt x="453655" y="1584706"/>
                  </a:cubicBezTo>
                  <a:cubicBezTo>
                    <a:pt x="448956" y="1590294"/>
                    <a:pt x="441082" y="1592072"/>
                    <a:pt x="434351" y="1589278"/>
                  </a:cubicBezTo>
                  <a:lnTo>
                    <a:pt x="10552" y="1415034"/>
                  </a:lnTo>
                  <a:cubicBezTo>
                    <a:pt x="3948" y="1412367"/>
                    <a:pt x="-243" y="1405763"/>
                    <a:pt x="11" y="1398651"/>
                  </a:cubicBezTo>
                  <a:lnTo>
                    <a:pt x="21220" y="903097"/>
                  </a:lnTo>
                  <a:cubicBezTo>
                    <a:pt x="21601" y="895604"/>
                    <a:pt x="26681" y="889254"/>
                    <a:pt x="33920" y="887349"/>
                  </a:cubicBezTo>
                  <a:cubicBezTo>
                    <a:pt x="41159" y="885444"/>
                    <a:pt x="48779" y="888619"/>
                    <a:pt x="52589" y="895096"/>
                  </a:cubicBezTo>
                  <a:lnTo>
                    <a:pt x="166254" y="1084199"/>
                  </a:lnTo>
                  <a:lnTo>
                    <a:pt x="151776" y="1092962"/>
                  </a:lnTo>
                  <a:lnTo>
                    <a:pt x="140473" y="1080262"/>
                  </a:lnTo>
                  <a:cubicBezTo>
                    <a:pt x="444257" y="809371"/>
                    <a:pt x="620660" y="423672"/>
                    <a:pt x="626756" y="16764"/>
                  </a:cubicBezTo>
                  <a:cubicBezTo>
                    <a:pt x="626883" y="12319"/>
                    <a:pt x="628661" y="8001"/>
                    <a:pt x="631963" y="4826"/>
                  </a:cubicBezTo>
                  <a:cubicBezTo>
                    <a:pt x="635265" y="1651"/>
                    <a:pt x="639583" y="0"/>
                    <a:pt x="644028" y="0"/>
                  </a:cubicBezTo>
                  <a:lnTo>
                    <a:pt x="978927" y="5080"/>
                  </a:lnTo>
                  <a:cubicBezTo>
                    <a:pt x="983372" y="5207"/>
                    <a:pt x="987690" y="6985"/>
                    <a:pt x="990865" y="10287"/>
                  </a:cubicBezTo>
                  <a:cubicBezTo>
                    <a:pt x="994040" y="13589"/>
                    <a:pt x="995691" y="17907"/>
                    <a:pt x="995691" y="22352"/>
                  </a:cubicBezTo>
                  <a:moveTo>
                    <a:pt x="961782" y="21844"/>
                  </a:moveTo>
                  <a:lnTo>
                    <a:pt x="978673" y="22098"/>
                  </a:lnTo>
                  <a:lnTo>
                    <a:pt x="978419" y="38989"/>
                  </a:lnTo>
                  <a:lnTo>
                    <a:pt x="643520" y="33909"/>
                  </a:lnTo>
                  <a:lnTo>
                    <a:pt x="643774" y="17018"/>
                  </a:lnTo>
                  <a:lnTo>
                    <a:pt x="660665" y="17272"/>
                  </a:lnTo>
                  <a:cubicBezTo>
                    <a:pt x="654315" y="433705"/>
                    <a:pt x="473848" y="828421"/>
                    <a:pt x="162952" y="1105535"/>
                  </a:cubicBezTo>
                  <a:cubicBezTo>
                    <a:pt x="159142" y="1108837"/>
                    <a:pt x="154062" y="1110361"/>
                    <a:pt x="149109" y="1109599"/>
                  </a:cubicBezTo>
                  <a:cubicBezTo>
                    <a:pt x="144156" y="1108837"/>
                    <a:pt x="139711" y="1105916"/>
                    <a:pt x="137171" y="1101598"/>
                  </a:cubicBezTo>
                  <a:lnTo>
                    <a:pt x="23506" y="912495"/>
                  </a:lnTo>
                  <a:lnTo>
                    <a:pt x="37984" y="903732"/>
                  </a:lnTo>
                  <a:lnTo>
                    <a:pt x="54875" y="904494"/>
                  </a:lnTo>
                  <a:lnTo>
                    <a:pt x="33666" y="1400048"/>
                  </a:lnTo>
                  <a:lnTo>
                    <a:pt x="16775" y="1399286"/>
                  </a:lnTo>
                  <a:lnTo>
                    <a:pt x="23252" y="1383665"/>
                  </a:lnTo>
                  <a:lnTo>
                    <a:pt x="447178" y="1558036"/>
                  </a:lnTo>
                  <a:lnTo>
                    <a:pt x="440701" y="1573657"/>
                  </a:lnTo>
                  <a:lnTo>
                    <a:pt x="426223" y="1582420"/>
                  </a:lnTo>
                  <a:lnTo>
                    <a:pt x="312304" y="1392936"/>
                  </a:lnTo>
                  <a:cubicBezTo>
                    <a:pt x="307986" y="1385824"/>
                    <a:pt x="309510" y="1376553"/>
                    <a:pt x="315987" y="1371219"/>
                  </a:cubicBezTo>
                  <a:cubicBezTo>
                    <a:pt x="717815" y="1037336"/>
                    <a:pt x="953781" y="544449"/>
                    <a:pt x="961782" y="21971"/>
                  </a:cubicBezTo>
                  <a:close/>
                </a:path>
              </a:pathLst>
            </a:custGeom>
            <a:solidFill>
              <a:srgbClr val="FFFFFF"/>
            </a:solidFill>
            <a:ln w="12700">
              <a:solidFill>
                <a:srgbClr val="000000"/>
              </a:solidFill>
            </a:ln>
          </p:spPr>
        </p:sp>
      </p:grpSp>
      <p:grpSp>
        <p:nvGrpSpPr>
          <p:cNvPr id="79" name="Group 79"/>
          <p:cNvGrpSpPr/>
          <p:nvPr/>
        </p:nvGrpSpPr>
        <p:grpSpPr>
          <a:xfrm>
            <a:off x="10761196" y="5338202"/>
            <a:ext cx="1297811" cy="1297811"/>
            <a:chOff x="0" y="0"/>
            <a:chExt cx="1730415" cy="1730415"/>
          </a:xfrm>
        </p:grpSpPr>
        <p:sp>
          <p:nvSpPr>
            <p:cNvPr id="80" name="Freeform 80"/>
            <p:cNvSpPr/>
            <p:nvPr/>
          </p:nvSpPr>
          <p:spPr>
            <a:xfrm>
              <a:off x="0" y="0"/>
              <a:ext cx="1730415" cy="1730415"/>
            </a:xfrm>
            <a:custGeom>
              <a:avLst/>
              <a:gdLst/>
              <a:ahLst/>
              <a:cxnLst/>
              <a:rect l="l" t="t" r="r" b="b"/>
              <a:pathLst>
                <a:path w="1730415" h="1730415">
                  <a:moveTo>
                    <a:pt x="0" y="0"/>
                  </a:moveTo>
                  <a:lnTo>
                    <a:pt x="1730415" y="0"/>
                  </a:lnTo>
                  <a:lnTo>
                    <a:pt x="1730415" y="1730415"/>
                  </a:lnTo>
                  <a:lnTo>
                    <a:pt x="0" y="1730415"/>
                  </a:lnTo>
                  <a:close/>
                </a:path>
              </a:pathLst>
            </a:custGeom>
            <a:solidFill>
              <a:srgbClr val="000000">
                <a:alpha val="0"/>
              </a:srgbClr>
            </a:solidFill>
          </p:spPr>
        </p:sp>
        <p:sp>
          <p:nvSpPr>
            <p:cNvPr id="81" name="TextBox 81"/>
            <p:cNvSpPr txBox="1"/>
            <p:nvPr/>
          </p:nvSpPr>
          <p:spPr>
            <a:xfrm>
              <a:off x="0" y="19050"/>
              <a:ext cx="1730415" cy="1711365"/>
            </a:xfrm>
            <a:prstGeom prst="rect">
              <a:avLst/>
            </a:prstGeom>
          </p:spPr>
          <p:txBody>
            <a:bodyPr lIns="0" tIns="0" rIns="0" bIns="0" rtlCol="0" anchor="ctr"/>
            <a:lstStyle/>
            <a:p>
              <a:pPr algn="ctr">
                <a:lnSpc>
                  <a:spcPts val="3349"/>
                </a:lnSpc>
              </a:pPr>
              <a:r>
                <a:rPr lang="en-US" sz="3101">
                  <a:solidFill>
                    <a:srgbClr val="0F0634"/>
                  </a:solidFill>
                  <a:latin typeface="Roboto"/>
                  <a:ea typeface="Roboto"/>
                  <a:cs typeface="Roboto"/>
                  <a:sym typeface="Roboto"/>
                </a:rPr>
                <a:t>Deploy</a:t>
              </a:r>
              <a:r>
                <a:rPr lang="en-US" sz="3101">
                  <a:solidFill>
                    <a:srgbClr val="FFFFFF"/>
                  </a:solidFill>
                  <a:latin typeface="Roboto"/>
                  <a:ea typeface="Roboto"/>
                  <a:cs typeface="Roboto"/>
                  <a:sym typeface="Roboto"/>
                </a:rPr>
                <a:t> </a:t>
              </a:r>
            </a:p>
          </p:txBody>
        </p:sp>
      </p:grpSp>
      <p:grpSp>
        <p:nvGrpSpPr>
          <p:cNvPr id="82" name="Group 82"/>
          <p:cNvGrpSpPr/>
          <p:nvPr/>
        </p:nvGrpSpPr>
        <p:grpSpPr>
          <a:xfrm>
            <a:off x="9836719" y="2986209"/>
            <a:ext cx="3070100" cy="3070100"/>
            <a:chOff x="0" y="0"/>
            <a:chExt cx="4093467" cy="4093467"/>
          </a:xfrm>
        </p:grpSpPr>
        <p:sp>
          <p:nvSpPr>
            <p:cNvPr id="83" name="Freeform 83"/>
            <p:cNvSpPr/>
            <p:nvPr/>
          </p:nvSpPr>
          <p:spPr>
            <a:xfrm>
              <a:off x="44323" y="2071751"/>
              <a:ext cx="1244219" cy="1523238"/>
            </a:xfrm>
            <a:custGeom>
              <a:avLst/>
              <a:gdLst/>
              <a:ahLst/>
              <a:cxnLst/>
              <a:rect l="l" t="t" r="r" b="b"/>
              <a:pathLst>
                <a:path w="1244219" h="1523238">
                  <a:moveTo>
                    <a:pt x="1071626" y="1523238"/>
                  </a:moveTo>
                  <a:cubicBezTo>
                    <a:pt x="619633" y="1251458"/>
                    <a:pt x="308864" y="795782"/>
                    <a:pt x="221107" y="275590"/>
                  </a:cubicBezTo>
                  <a:lnTo>
                    <a:pt x="0" y="279019"/>
                  </a:lnTo>
                  <a:lnTo>
                    <a:pt x="363601" y="0"/>
                  </a:lnTo>
                  <a:lnTo>
                    <a:pt x="781431" y="267208"/>
                  </a:lnTo>
                  <a:lnTo>
                    <a:pt x="560832" y="270510"/>
                  </a:lnTo>
                  <a:cubicBezTo>
                    <a:pt x="643509" y="673862"/>
                    <a:pt x="891413" y="1024128"/>
                    <a:pt x="1244219" y="1236218"/>
                  </a:cubicBezTo>
                  <a:close/>
                </a:path>
              </a:pathLst>
            </a:custGeom>
            <a:solidFill>
              <a:srgbClr val="3EA3F8"/>
            </a:solidFill>
            <a:ln w="12700">
              <a:solidFill>
                <a:srgbClr val="000000"/>
              </a:solidFill>
            </a:ln>
          </p:spPr>
        </p:sp>
        <p:sp>
          <p:nvSpPr>
            <p:cNvPr id="84" name="Freeform 84"/>
            <p:cNvSpPr/>
            <p:nvPr/>
          </p:nvSpPr>
          <p:spPr>
            <a:xfrm>
              <a:off x="27371" y="2054651"/>
              <a:ext cx="1278184" cy="1557119"/>
            </a:xfrm>
            <a:custGeom>
              <a:avLst/>
              <a:gdLst/>
              <a:ahLst/>
              <a:cxnLst/>
              <a:rect l="l" t="t" r="r" b="b"/>
              <a:pathLst>
                <a:path w="1278184" h="1557119">
                  <a:moveTo>
                    <a:pt x="1079815" y="1554816"/>
                  </a:moveTo>
                  <a:cubicBezTo>
                    <a:pt x="623504" y="1280496"/>
                    <a:pt x="309941" y="820502"/>
                    <a:pt x="221295" y="295484"/>
                  </a:cubicBezTo>
                  <a:lnTo>
                    <a:pt x="238059" y="292690"/>
                  </a:lnTo>
                  <a:lnTo>
                    <a:pt x="238313" y="309581"/>
                  </a:lnTo>
                  <a:lnTo>
                    <a:pt x="17206" y="313010"/>
                  </a:lnTo>
                  <a:cubicBezTo>
                    <a:pt x="9840" y="313137"/>
                    <a:pt x="3363" y="308565"/>
                    <a:pt x="950" y="301580"/>
                  </a:cubicBezTo>
                  <a:cubicBezTo>
                    <a:pt x="-1463" y="294595"/>
                    <a:pt x="823" y="286975"/>
                    <a:pt x="6665" y="282530"/>
                  </a:cubicBezTo>
                  <a:lnTo>
                    <a:pt x="370266" y="3511"/>
                  </a:lnTo>
                  <a:cubicBezTo>
                    <a:pt x="375981" y="-807"/>
                    <a:pt x="383728" y="-1188"/>
                    <a:pt x="389697" y="2622"/>
                  </a:cubicBezTo>
                  <a:lnTo>
                    <a:pt x="807527" y="269830"/>
                  </a:lnTo>
                  <a:cubicBezTo>
                    <a:pt x="813877" y="273894"/>
                    <a:pt x="816798" y="281514"/>
                    <a:pt x="814639" y="288753"/>
                  </a:cubicBezTo>
                  <a:cubicBezTo>
                    <a:pt x="812480" y="295992"/>
                    <a:pt x="806130" y="300945"/>
                    <a:pt x="798637" y="301072"/>
                  </a:cubicBezTo>
                  <a:lnTo>
                    <a:pt x="578038" y="304374"/>
                  </a:lnTo>
                  <a:lnTo>
                    <a:pt x="577784" y="287483"/>
                  </a:lnTo>
                  <a:lnTo>
                    <a:pt x="594421" y="284054"/>
                  </a:lnTo>
                  <a:cubicBezTo>
                    <a:pt x="676082" y="682707"/>
                    <a:pt x="921192" y="1028909"/>
                    <a:pt x="1269934" y="1238586"/>
                  </a:cubicBezTo>
                  <a:cubicBezTo>
                    <a:pt x="1277935" y="1243412"/>
                    <a:pt x="1280602" y="1253826"/>
                    <a:pt x="1275776" y="1261827"/>
                  </a:cubicBezTo>
                  <a:lnTo>
                    <a:pt x="1103183" y="1548847"/>
                  </a:lnTo>
                  <a:cubicBezTo>
                    <a:pt x="1100897" y="1552657"/>
                    <a:pt x="1097087" y="1555451"/>
                    <a:pt x="1092769" y="1556594"/>
                  </a:cubicBezTo>
                  <a:cubicBezTo>
                    <a:pt x="1088451" y="1557737"/>
                    <a:pt x="1083752" y="1556975"/>
                    <a:pt x="1079942" y="1554689"/>
                  </a:cubicBezTo>
                  <a:moveTo>
                    <a:pt x="1097341" y="1525606"/>
                  </a:moveTo>
                  <a:lnTo>
                    <a:pt x="1088578" y="1540084"/>
                  </a:lnTo>
                  <a:lnTo>
                    <a:pt x="1074100" y="1531321"/>
                  </a:lnTo>
                  <a:lnTo>
                    <a:pt x="1246693" y="1244301"/>
                  </a:lnTo>
                  <a:lnTo>
                    <a:pt x="1261171" y="1253064"/>
                  </a:lnTo>
                  <a:lnTo>
                    <a:pt x="1252408" y="1267542"/>
                  </a:lnTo>
                  <a:cubicBezTo>
                    <a:pt x="895538" y="1052912"/>
                    <a:pt x="644840" y="698709"/>
                    <a:pt x="561147" y="290785"/>
                  </a:cubicBezTo>
                  <a:cubicBezTo>
                    <a:pt x="560131" y="285832"/>
                    <a:pt x="561401" y="280752"/>
                    <a:pt x="564576" y="276815"/>
                  </a:cubicBezTo>
                  <a:cubicBezTo>
                    <a:pt x="567751" y="272878"/>
                    <a:pt x="572450" y="270592"/>
                    <a:pt x="577530" y="270465"/>
                  </a:cubicBezTo>
                  <a:lnTo>
                    <a:pt x="798129" y="267290"/>
                  </a:lnTo>
                  <a:lnTo>
                    <a:pt x="798383" y="284181"/>
                  </a:lnTo>
                  <a:lnTo>
                    <a:pt x="789239" y="298405"/>
                  </a:lnTo>
                  <a:lnTo>
                    <a:pt x="371409" y="31197"/>
                  </a:lnTo>
                  <a:lnTo>
                    <a:pt x="380553" y="16973"/>
                  </a:lnTo>
                  <a:lnTo>
                    <a:pt x="390840" y="30435"/>
                  </a:lnTo>
                  <a:lnTo>
                    <a:pt x="27239" y="309581"/>
                  </a:lnTo>
                  <a:lnTo>
                    <a:pt x="16952" y="296119"/>
                  </a:lnTo>
                  <a:lnTo>
                    <a:pt x="16698" y="279228"/>
                  </a:lnTo>
                  <a:lnTo>
                    <a:pt x="237805" y="275799"/>
                  </a:lnTo>
                  <a:cubicBezTo>
                    <a:pt x="246187" y="275672"/>
                    <a:pt x="253426" y="281641"/>
                    <a:pt x="254823" y="289896"/>
                  </a:cubicBezTo>
                  <a:cubicBezTo>
                    <a:pt x="341818" y="805135"/>
                    <a:pt x="649539" y="1256620"/>
                    <a:pt x="1097341" y="1525733"/>
                  </a:cubicBezTo>
                  <a:close/>
                </a:path>
              </a:pathLst>
            </a:custGeom>
            <a:solidFill>
              <a:srgbClr val="FFFFFF"/>
            </a:solidFill>
            <a:ln w="12700">
              <a:solidFill>
                <a:srgbClr val="000000"/>
              </a:solidFill>
            </a:ln>
          </p:spPr>
        </p:sp>
      </p:grpSp>
      <p:grpSp>
        <p:nvGrpSpPr>
          <p:cNvPr id="85" name="Group 85"/>
          <p:cNvGrpSpPr/>
          <p:nvPr/>
        </p:nvGrpSpPr>
        <p:grpSpPr>
          <a:xfrm>
            <a:off x="9678496" y="3462911"/>
            <a:ext cx="1297811" cy="1297811"/>
            <a:chOff x="0" y="0"/>
            <a:chExt cx="1730415" cy="1730415"/>
          </a:xfrm>
        </p:grpSpPr>
        <p:sp>
          <p:nvSpPr>
            <p:cNvPr id="86" name="Freeform 86"/>
            <p:cNvSpPr/>
            <p:nvPr/>
          </p:nvSpPr>
          <p:spPr>
            <a:xfrm>
              <a:off x="0" y="0"/>
              <a:ext cx="1730415" cy="1730415"/>
            </a:xfrm>
            <a:custGeom>
              <a:avLst/>
              <a:gdLst/>
              <a:ahLst/>
              <a:cxnLst/>
              <a:rect l="l" t="t" r="r" b="b"/>
              <a:pathLst>
                <a:path w="1730415" h="1730415">
                  <a:moveTo>
                    <a:pt x="0" y="0"/>
                  </a:moveTo>
                  <a:lnTo>
                    <a:pt x="1730415" y="0"/>
                  </a:lnTo>
                  <a:lnTo>
                    <a:pt x="1730415" y="1730415"/>
                  </a:lnTo>
                  <a:lnTo>
                    <a:pt x="0" y="1730415"/>
                  </a:lnTo>
                  <a:close/>
                </a:path>
              </a:pathLst>
            </a:custGeom>
            <a:solidFill>
              <a:srgbClr val="000000">
                <a:alpha val="0"/>
              </a:srgbClr>
            </a:solidFill>
          </p:spPr>
        </p:sp>
        <p:sp>
          <p:nvSpPr>
            <p:cNvPr id="87" name="TextBox 87"/>
            <p:cNvSpPr txBox="1"/>
            <p:nvPr/>
          </p:nvSpPr>
          <p:spPr>
            <a:xfrm>
              <a:off x="0" y="19050"/>
              <a:ext cx="1730415" cy="1711365"/>
            </a:xfrm>
            <a:prstGeom prst="rect">
              <a:avLst/>
            </a:prstGeom>
          </p:spPr>
          <p:txBody>
            <a:bodyPr lIns="0" tIns="0" rIns="0" bIns="0" rtlCol="0" anchor="ctr"/>
            <a:lstStyle/>
            <a:p>
              <a:pPr algn="ctr">
                <a:lnSpc>
                  <a:spcPts val="3349"/>
                </a:lnSpc>
              </a:pPr>
              <a:r>
                <a:rPr lang="en-US" sz="3101">
                  <a:solidFill>
                    <a:srgbClr val="0F0634"/>
                  </a:solidFill>
                  <a:latin typeface="Roboto"/>
                  <a:ea typeface="Roboto"/>
                  <a:cs typeface="Roboto"/>
                  <a:sym typeface="Roboto"/>
                </a:rPr>
                <a:t>Build</a:t>
              </a:r>
            </a:p>
          </p:txBody>
        </p:sp>
      </p:grpSp>
      <p:grpSp>
        <p:nvGrpSpPr>
          <p:cNvPr id="88" name="Group 88"/>
          <p:cNvGrpSpPr/>
          <p:nvPr/>
        </p:nvGrpSpPr>
        <p:grpSpPr>
          <a:xfrm>
            <a:off x="9875051" y="3201865"/>
            <a:ext cx="3070100" cy="3070100"/>
            <a:chOff x="0" y="0"/>
            <a:chExt cx="4093467" cy="4093467"/>
          </a:xfrm>
        </p:grpSpPr>
        <p:sp>
          <p:nvSpPr>
            <p:cNvPr id="89" name="Freeform 89"/>
            <p:cNvSpPr/>
            <p:nvPr/>
          </p:nvSpPr>
          <p:spPr>
            <a:xfrm>
              <a:off x="1413002" y="71501"/>
              <a:ext cx="1208659" cy="731901"/>
            </a:xfrm>
            <a:custGeom>
              <a:avLst/>
              <a:gdLst/>
              <a:ahLst/>
              <a:cxnLst/>
              <a:rect l="l" t="t" r="r" b="b"/>
              <a:pathLst>
                <a:path w="1208659" h="731901">
                  <a:moveTo>
                    <a:pt x="0" y="283591"/>
                  </a:moveTo>
                  <a:cubicBezTo>
                    <a:pt x="320675" y="163449"/>
                    <a:pt x="668909" y="136906"/>
                    <a:pt x="1003935" y="207137"/>
                  </a:cubicBezTo>
                  <a:lnTo>
                    <a:pt x="1081532" y="0"/>
                  </a:lnTo>
                  <a:lnTo>
                    <a:pt x="1208659" y="440309"/>
                  </a:lnTo>
                  <a:lnTo>
                    <a:pt x="807466" y="731901"/>
                  </a:lnTo>
                  <a:lnTo>
                    <a:pt x="884809" y="525272"/>
                  </a:lnTo>
                  <a:cubicBezTo>
                    <a:pt x="627253" y="480695"/>
                    <a:pt x="362331" y="505460"/>
                    <a:pt x="117475" y="597154"/>
                  </a:cubicBezTo>
                  <a:close/>
                </a:path>
              </a:pathLst>
            </a:custGeom>
            <a:solidFill>
              <a:srgbClr val="3EA3F8"/>
            </a:solidFill>
            <a:ln w="12700">
              <a:solidFill>
                <a:srgbClr val="000000"/>
              </a:solidFill>
            </a:ln>
          </p:spPr>
        </p:sp>
        <p:sp>
          <p:nvSpPr>
            <p:cNvPr id="90" name="Freeform 90"/>
            <p:cNvSpPr/>
            <p:nvPr/>
          </p:nvSpPr>
          <p:spPr>
            <a:xfrm>
              <a:off x="1396036" y="54473"/>
              <a:ext cx="1242700" cy="765901"/>
            </a:xfrm>
            <a:custGeom>
              <a:avLst/>
              <a:gdLst/>
              <a:ahLst/>
              <a:cxnLst/>
              <a:rect l="l" t="t" r="r" b="b"/>
              <a:pathLst>
                <a:path w="1242700" h="765901">
                  <a:moveTo>
                    <a:pt x="10997" y="284744"/>
                  </a:moveTo>
                  <a:cubicBezTo>
                    <a:pt x="334720" y="163459"/>
                    <a:pt x="686129" y="136789"/>
                    <a:pt x="1024457" y="207528"/>
                  </a:cubicBezTo>
                  <a:lnTo>
                    <a:pt x="1021028" y="224165"/>
                  </a:lnTo>
                  <a:lnTo>
                    <a:pt x="1005153" y="218196"/>
                  </a:lnTo>
                  <a:lnTo>
                    <a:pt x="1082750" y="11059"/>
                  </a:lnTo>
                  <a:cubicBezTo>
                    <a:pt x="1085290" y="4201"/>
                    <a:pt x="1092021" y="-244"/>
                    <a:pt x="1099260" y="10"/>
                  </a:cubicBezTo>
                  <a:cubicBezTo>
                    <a:pt x="1106499" y="264"/>
                    <a:pt x="1112849" y="5217"/>
                    <a:pt x="1114881" y="12202"/>
                  </a:cubicBezTo>
                  <a:lnTo>
                    <a:pt x="1242008" y="452511"/>
                  </a:lnTo>
                  <a:cubicBezTo>
                    <a:pt x="1244040" y="459369"/>
                    <a:pt x="1241500" y="466735"/>
                    <a:pt x="1235658" y="470926"/>
                  </a:cubicBezTo>
                  <a:lnTo>
                    <a:pt x="834338" y="762645"/>
                  </a:lnTo>
                  <a:cubicBezTo>
                    <a:pt x="828242" y="767090"/>
                    <a:pt x="820114" y="766963"/>
                    <a:pt x="814145" y="762391"/>
                  </a:cubicBezTo>
                  <a:cubicBezTo>
                    <a:pt x="808176" y="757819"/>
                    <a:pt x="805890" y="749945"/>
                    <a:pt x="808557" y="742960"/>
                  </a:cubicBezTo>
                  <a:lnTo>
                    <a:pt x="885900" y="536331"/>
                  </a:lnTo>
                  <a:lnTo>
                    <a:pt x="901775" y="542300"/>
                  </a:lnTo>
                  <a:lnTo>
                    <a:pt x="898854" y="558937"/>
                  </a:lnTo>
                  <a:cubicBezTo>
                    <a:pt x="644219" y="514868"/>
                    <a:pt x="382345" y="539379"/>
                    <a:pt x="140410" y="630057"/>
                  </a:cubicBezTo>
                  <a:cubicBezTo>
                    <a:pt x="136219" y="631581"/>
                    <a:pt x="131520" y="631454"/>
                    <a:pt x="127456" y="629676"/>
                  </a:cubicBezTo>
                  <a:cubicBezTo>
                    <a:pt x="123392" y="627898"/>
                    <a:pt x="120217" y="624469"/>
                    <a:pt x="118566" y="620151"/>
                  </a:cubicBezTo>
                  <a:lnTo>
                    <a:pt x="1091" y="306461"/>
                  </a:lnTo>
                  <a:cubicBezTo>
                    <a:pt x="-2211" y="297698"/>
                    <a:pt x="2234" y="287919"/>
                    <a:pt x="10997" y="284617"/>
                  </a:cubicBezTo>
                  <a:moveTo>
                    <a:pt x="22935" y="316367"/>
                  </a:moveTo>
                  <a:lnTo>
                    <a:pt x="16966" y="300492"/>
                  </a:lnTo>
                  <a:lnTo>
                    <a:pt x="32841" y="294523"/>
                  </a:lnTo>
                  <a:lnTo>
                    <a:pt x="150316" y="608213"/>
                  </a:lnTo>
                  <a:lnTo>
                    <a:pt x="134441" y="614182"/>
                  </a:lnTo>
                  <a:lnTo>
                    <a:pt x="128472" y="598307"/>
                  </a:lnTo>
                  <a:cubicBezTo>
                    <a:pt x="376122" y="505597"/>
                    <a:pt x="643965" y="480451"/>
                    <a:pt x="904569" y="525536"/>
                  </a:cubicBezTo>
                  <a:cubicBezTo>
                    <a:pt x="909522" y="526425"/>
                    <a:pt x="913840" y="529473"/>
                    <a:pt x="916380" y="533791"/>
                  </a:cubicBezTo>
                  <a:cubicBezTo>
                    <a:pt x="918920" y="538109"/>
                    <a:pt x="919301" y="543443"/>
                    <a:pt x="917523" y="548142"/>
                  </a:cubicBezTo>
                  <a:lnTo>
                    <a:pt x="840180" y="754771"/>
                  </a:lnTo>
                  <a:lnTo>
                    <a:pt x="824305" y="748802"/>
                  </a:lnTo>
                  <a:lnTo>
                    <a:pt x="814399" y="735086"/>
                  </a:lnTo>
                  <a:lnTo>
                    <a:pt x="1215592" y="443621"/>
                  </a:lnTo>
                  <a:lnTo>
                    <a:pt x="1225498" y="457337"/>
                  </a:lnTo>
                  <a:lnTo>
                    <a:pt x="1209242" y="462036"/>
                  </a:lnTo>
                  <a:lnTo>
                    <a:pt x="1082242" y="21727"/>
                  </a:lnTo>
                  <a:lnTo>
                    <a:pt x="1098498" y="17028"/>
                  </a:lnTo>
                  <a:lnTo>
                    <a:pt x="1114373" y="22997"/>
                  </a:lnTo>
                  <a:lnTo>
                    <a:pt x="1036776" y="230134"/>
                  </a:lnTo>
                  <a:cubicBezTo>
                    <a:pt x="1033855" y="238008"/>
                    <a:pt x="1025600" y="242453"/>
                    <a:pt x="1017472" y="240802"/>
                  </a:cubicBezTo>
                  <a:cubicBezTo>
                    <a:pt x="685494" y="171333"/>
                    <a:pt x="340562" y="197495"/>
                    <a:pt x="22935" y="316494"/>
                  </a:cubicBezTo>
                  <a:close/>
                </a:path>
              </a:pathLst>
            </a:custGeom>
            <a:solidFill>
              <a:srgbClr val="FFFFFF"/>
            </a:solidFill>
            <a:ln w="12700">
              <a:solidFill>
                <a:srgbClr val="000000"/>
              </a:solidFill>
            </a:ln>
          </p:spPr>
        </p:sp>
      </p:grpSp>
      <p:grpSp>
        <p:nvGrpSpPr>
          <p:cNvPr id="91" name="Group 91"/>
          <p:cNvGrpSpPr/>
          <p:nvPr/>
        </p:nvGrpSpPr>
        <p:grpSpPr>
          <a:xfrm>
            <a:off x="1681881" y="5652869"/>
            <a:ext cx="802031" cy="817687"/>
            <a:chOff x="0" y="0"/>
            <a:chExt cx="1069374" cy="1090249"/>
          </a:xfrm>
        </p:grpSpPr>
        <p:sp>
          <p:nvSpPr>
            <p:cNvPr id="92" name="Freeform 92"/>
            <p:cNvSpPr/>
            <p:nvPr/>
          </p:nvSpPr>
          <p:spPr>
            <a:xfrm>
              <a:off x="6350" y="6350"/>
              <a:ext cx="1056640" cy="1077595"/>
            </a:xfrm>
            <a:custGeom>
              <a:avLst/>
              <a:gdLst/>
              <a:ahLst/>
              <a:cxnLst/>
              <a:rect l="l" t="t" r="r" b="b"/>
              <a:pathLst>
                <a:path w="1056640" h="1077595">
                  <a:moveTo>
                    <a:pt x="0" y="538734"/>
                  </a:moveTo>
                  <a:cubicBezTo>
                    <a:pt x="0" y="241173"/>
                    <a:pt x="236601" y="0"/>
                    <a:pt x="528320" y="0"/>
                  </a:cubicBezTo>
                  <a:cubicBezTo>
                    <a:pt x="820039" y="0"/>
                    <a:pt x="1056640" y="241173"/>
                    <a:pt x="1056640" y="538734"/>
                  </a:cubicBezTo>
                  <a:cubicBezTo>
                    <a:pt x="1056640" y="836295"/>
                    <a:pt x="820166" y="1077595"/>
                    <a:pt x="528320" y="1077595"/>
                  </a:cubicBezTo>
                  <a:cubicBezTo>
                    <a:pt x="236474" y="1077595"/>
                    <a:pt x="0" y="836295"/>
                    <a:pt x="0" y="538734"/>
                  </a:cubicBezTo>
                  <a:close/>
                </a:path>
              </a:pathLst>
            </a:custGeom>
            <a:solidFill>
              <a:srgbClr val="B7DEE8"/>
            </a:solidFill>
            <a:ln w="12700">
              <a:solidFill>
                <a:srgbClr val="000000"/>
              </a:solidFill>
            </a:ln>
          </p:spPr>
        </p:sp>
        <p:sp>
          <p:nvSpPr>
            <p:cNvPr id="93" name="TextBox 93"/>
            <p:cNvSpPr txBox="1"/>
            <p:nvPr/>
          </p:nvSpPr>
          <p:spPr>
            <a:xfrm>
              <a:off x="0" y="-19050"/>
              <a:ext cx="1069374" cy="1109299"/>
            </a:xfrm>
            <a:prstGeom prst="rect">
              <a:avLst/>
            </a:prstGeom>
          </p:spPr>
          <p:txBody>
            <a:bodyPr lIns="50800" tIns="50800" rIns="50800" bIns="50800" rtlCol="0" anchor="ctr"/>
            <a:lstStyle/>
            <a:p>
              <a:pPr algn="ctr">
                <a:lnSpc>
                  <a:spcPts val="3842"/>
                </a:lnSpc>
              </a:pPr>
              <a:r>
                <a:rPr lang="en-US" sz="3201" b="1">
                  <a:solidFill>
                    <a:srgbClr val="A0CBFE"/>
                  </a:solidFill>
                  <a:latin typeface="Roboto Bold"/>
                  <a:ea typeface="Roboto Bold"/>
                  <a:cs typeface="Roboto Bold"/>
                  <a:sym typeface="Roboto Bold"/>
                </a:rPr>
                <a:t>1</a:t>
              </a:r>
            </a:p>
          </p:txBody>
        </p:sp>
      </p:grpSp>
      <p:grpSp>
        <p:nvGrpSpPr>
          <p:cNvPr id="94" name="Group 94"/>
          <p:cNvGrpSpPr/>
          <p:nvPr/>
        </p:nvGrpSpPr>
        <p:grpSpPr>
          <a:xfrm>
            <a:off x="4634925" y="3654953"/>
            <a:ext cx="2725684" cy="1314177"/>
            <a:chOff x="0" y="0"/>
            <a:chExt cx="3634245" cy="1752237"/>
          </a:xfrm>
        </p:grpSpPr>
        <p:sp>
          <p:nvSpPr>
            <p:cNvPr id="95" name="Freeform 95"/>
            <p:cNvSpPr/>
            <p:nvPr/>
          </p:nvSpPr>
          <p:spPr>
            <a:xfrm>
              <a:off x="6350" y="6350"/>
              <a:ext cx="3621532" cy="1739646"/>
            </a:xfrm>
            <a:custGeom>
              <a:avLst/>
              <a:gdLst/>
              <a:ahLst/>
              <a:cxnLst/>
              <a:rect l="l" t="t" r="r" b="b"/>
              <a:pathLst>
                <a:path w="3621532" h="1739646">
                  <a:moveTo>
                    <a:pt x="0" y="434848"/>
                  </a:moveTo>
                  <a:lnTo>
                    <a:pt x="2748534" y="434848"/>
                  </a:lnTo>
                  <a:lnTo>
                    <a:pt x="2748534" y="0"/>
                  </a:lnTo>
                  <a:lnTo>
                    <a:pt x="3621532" y="869823"/>
                  </a:lnTo>
                  <a:lnTo>
                    <a:pt x="2748534" y="1739646"/>
                  </a:lnTo>
                  <a:lnTo>
                    <a:pt x="2748534" y="1304671"/>
                  </a:lnTo>
                  <a:lnTo>
                    <a:pt x="0" y="1304671"/>
                  </a:lnTo>
                  <a:lnTo>
                    <a:pt x="436499" y="869823"/>
                  </a:lnTo>
                  <a:close/>
                </a:path>
              </a:pathLst>
            </a:custGeom>
            <a:solidFill>
              <a:srgbClr val="9EBBFA"/>
            </a:solidFill>
            <a:ln w="12700">
              <a:solidFill>
                <a:srgbClr val="000000"/>
              </a:solidFill>
            </a:ln>
          </p:spPr>
        </p:sp>
        <p:sp>
          <p:nvSpPr>
            <p:cNvPr id="96" name="TextBox 96"/>
            <p:cNvSpPr txBox="1"/>
            <p:nvPr/>
          </p:nvSpPr>
          <p:spPr>
            <a:xfrm>
              <a:off x="0" y="-9525"/>
              <a:ext cx="3634245" cy="1761762"/>
            </a:xfrm>
            <a:prstGeom prst="rect">
              <a:avLst/>
            </a:prstGeom>
          </p:spPr>
          <p:txBody>
            <a:bodyPr lIns="50800" tIns="50800" rIns="50800" bIns="50800" rtlCol="0" anchor="ctr"/>
            <a:lstStyle/>
            <a:p>
              <a:pPr algn="ctr">
                <a:lnSpc>
                  <a:spcPts val="2881"/>
                </a:lnSpc>
              </a:pPr>
              <a:r>
                <a:rPr lang="en-US" sz="2401">
                  <a:solidFill>
                    <a:srgbClr val="0F0634"/>
                  </a:solidFill>
                  <a:latin typeface="Roboto"/>
                  <a:ea typeface="Roboto"/>
                  <a:cs typeface="Roboto"/>
                  <a:sym typeface="Roboto"/>
                </a:rPr>
                <a:t>Segmentation </a:t>
              </a:r>
            </a:p>
          </p:txBody>
        </p:sp>
      </p:grpSp>
      <p:grpSp>
        <p:nvGrpSpPr>
          <p:cNvPr id="97" name="Group 97"/>
          <p:cNvGrpSpPr/>
          <p:nvPr/>
        </p:nvGrpSpPr>
        <p:grpSpPr>
          <a:xfrm>
            <a:off x="4033765" y="3903198"/>
            <a:ext cx="802031" cy="817687"/>
            <a:chOff x="0" y="0"/>
            <a:chExt cx="1069374" cy="1090249"/>
          </a:xfrm>
        </p:grpSpPr>
        <p:sp>
          <p:nvSpPr>
            <p:cNvPr id="98" name="Freeform 98"/>
            <p:cNvSpPr/>
            <p:nvPr/>
          </p:nvSpPr>
          <p:spPr>
            <a:xfrm>
              <a:off x="6350" y="6350"/>
              <a:ext cx="1056640" cy="1077595"/>
            </a:xfrm>
            <a:custGeom>
              <a:avLst/>
              <a:gdLst/>
              <a:ahLst/>
              <a:cxnLst/>
              <a:rect l="l" t="t" r="r" b="b"/>
              <a:pathLst>
                <a:path w="1056640" h="1077595">
                  <a:moveTo>
                    <a:pt x="0" y="538734"/>
                  </a:moveTo>
                  <a:cubicBezTo>
                    <a:pt x="0" y="241173"/>
                    <a:pt x="236601" y="0"/>
                    <a:pt x="528320" y="0"/>
                  </a:cubicBezTo>
                  <a:cubicBezTo>
                    <a:pt x="820039" y="0"/>
                    <a:pt x="1056640" y="241173"/>
                    <a:pt x="1056640" y="538734"/>
                  </a:cubicBezTo>
                  <a:cubicBezTo>
                    <a:pt x="1056640" y="836295"/>
                    <a:pt x="820166" y="1077595"/>
                    <a:pt x="528320" y="1077595"/>
                  </a:cubicBezTo>
                  <a:cubicBezTo>
                    <a:pt x="236474" y="1077595"/>
                    <a:pt x="0" y="836295"/>
                    <a:pt x="0" y="538734"/>
                  </a:cubicBezTo>
                  <a:close/>
                </a:path>
              </a:pathLst>
            </a:custGeom>
            <a:solidFill>
              <a:srgbClr val="B7DEE8"/>
            </a:solidFill>
            <a:ln w="12700">
              <a:solidFill>
                <a:srgbClr val="000000"/>
              </a:solidFill>
            </a:ln>
          </p:spPr>
        </p:sp>
        <p:sp>
          <p:nvSpPr>
            <p:cNvPr id="99" name="TextBox 99"/>
            <p:cNvSpPr txBox="1"/>
            <p:nvPr/>
          </p:nvSpPr>
          <p:spPr>
            <a:xfrm>
              <a:off x="0" y="-19050"/>
              <a:ext cx="1069374" cy="1109299"/>
            </a:xfrm>
            <a:prstGeom prst="rect">
              <a:avLst/>
            </a:prstGeom>
          </p:spPr>
          <p:txBody>
            <a:bodyPr lIns="50800" tIns="50800" rIns="50800" bIns="50800" rtlCol="0" anchor="ctr"/>
            <a:lstStyle/>
            <a:p>
              <a:pPr algn="ctr">
                <a:lnSpc>
                  <a:spcPts val="3842"/>
                </a:lnSpc>
              </a:pPr>
              <a:r>
                <a:rPr lang="en-US" sz="3201" b="1">
                  <a:solidFill>
                    <a:srgbClr val="A0CBFE"/>
                  </a:solidFill>
                  <a:latin typeface="Roboto Bold"/>
                  <a:ea typeface="Roboto Bold"/>
                  <a:cs typeface="Roboto Bold"/>
                  <a:sym typeface="Roboto Bold"/>
                </a:rPr>
                <a:t>2</a:t>
              </a:r>
            </a:p>
          </p:txBody>
        </p:sp>
      </p:grpSp>
      <p:grpSp>
        <p:nvGrpSpPr>
          <p:cNvPr id="100" name="Group 100"/>
          <p:cNvGrpSpPr/>
          <p:nvPr/>
        </p:nvGrpSpPr>
        <p:grpSpPr>
          <a:xfrm>
            <a:off x="7785923" y="2417198"/>
            <a:ext cx="2725684" cy="1314177"/>
            <a:chOff x="0" y="0"/>
            <a:chExt cx="3634245" cy="1752237"/>
          </a:xfrm>
        </p:grpSpPr>
        <p:sp>
          <p:nvSpPr>
            <p:cNvPr id="101" name="Freeform 101"/>
            <p:cNvSpPr/>
            <p:nvPr/>
          </p:nvSpPr>
          <p:spPr>
            <a:xfrm>
              <a:off x="6350" y="6350"/>
              <a:ext cx="3621532" cy="1739646"/>
            </a:xfrm>
            <a:custGeom>
              <a:avLst/>
              <a:gdLst/>
              <a:ahLst/>
              <a:cxnLst/>
              <a:rect l="l" t="t" r="r" b="b"/>
              <a:pathLst>
                <a:path w="3621532" h="1739646">
                  <a:moveTo>
                    <a:pt x="0" y="434848"/>
                  </a:moveTo>
                  <a:lnTo>
                    <a:pt x="2748534" y="434848"/>
                  </a:lnTo>
                  <a:lnTo>
                    <a:pt x="2748534" y="0"/>
                  </a:lnTo>
                  <a:lnTo>
                    <a:pt x="3621532" y="869823"/>
                  </a:lnTo>
                  <a:lnTo>
                    <a:pt x="2748534" y="1739646"/>
                  </a:lnTo>
                  <a:lnTo>
                    <a:pt x="2748534" y="1304671"/>
                  </a:lnTo>
                  <a:lnTo>
                    <a:pt x="0" y="1304671"/>
                  </a:lnTo>
                  <a:lnTo>
                    <a:pt x="436499" y="869823"/>
                  </a:lnTo>
                  <a:close/>
                </a:path>
              </a:pathLst>
            </a:custGeom>
            <a:solidFill>
              <a:srgbClr val="9EBBFA"/>
            </a:solidFill>
            <a:ln w="12700">
              <a:solidFill>
                <a:srgbClr val="000000"/>
              </a:solidFill>
            </a:ln>
          </p:spPr>
        </p:sp>
        <p:sp>
          <p:nvSpPr>
            <p:cNvPr id="102" name="TextBox 102"/>
            <p:cNvSpPr txBox="1"/>
            <p:nvPr/>
          </p:nvSpPr>
          <p:spPr>
            <a:xfrm>
              <a:off x="0" y="-19050"/>
              <a:ext cx="3634245" cy="1771287"/>
            </a:xfrm>
            <a:prstGeom prst="rect">
              <a:avLst/>
            </a:prstGeom>
          </p:spPr>
          <p:txBody>
            <a:bodyPr lIns="50800" tIns="50800" rIns="50800" bIns="50800" rtlCol="0" anchor="ctr"/>
            <a:lstStyle/>
            <a:p>
              <a:pPr algn="ctr">
                <a:lnSpc>
                  <a:spcPts val="2401"/>
                </a:lnSpc>
              </a:pPr>
              <a:r>
                <a:rPr lang="en-US" sz="2001">
                  <a:solidFill>
                    <a:srgbClr val="0F0634"/>
                  </a:solidFill>
                  <a:latin typeface="Roboto"/>
                  <a:ea typeface="Roboto"/>
                  <a:cs typeface="Roboto"/>
                  <a:sym typeface="Roboto"/>
                </a:rPr>
                <a:t>Calories Estimation </a:t>
              </a:r>
            </a:p>
          </p:txBody>
        </p:sp>
      </p:grpSp>
      <p:grpSp>
        <p:nvGrpSpPr>
          <p:cNvPr id="103" name="Group 103"/>
          <p:cNvGrpSpPr/>
          <p:nvPr/>
        </p:nvGrpSpPr>
        <p:grpSpPr>
          <a:xfrm>
            <a:off x="7184764" y="2665444"/>
            <a:ext cx="802031" cy="817687"/>
            <a:chOff x="0" y="0"/>
            <a:chExt cx="1069374" cy="1090249"/>
          </a:xfrm>
        </p:grpSpPr>
        <p:sp>
          <p:nvSpPr>
            <p:cNvPr id="104" name="Freeform 104"/>
            <p:cNvSpPr/>
            <p:nvPr/>
          </p:nvSpPr>
          <p:spPr>
            <a:xfrm>
              <a:off x="6350" y="6350"/>
              <a:ext cx="1056640" cy="1077595"/>
            </a:xfrm>
            <a:custGeom>
              <a:avLst/>
              <a:gdLst/>
              <a:ahLst/>
              <a:cxnLst/>
              <a:rect l="l" t="t" r="r" b="b"/>
              <a:pathLst>
                <a:path w="1056640" h="1077595">
                  <a:moveTo>
                    <a:pt x="0" y="538734"/>
                  </a:moveTo>
                  <a:cubicBezTo>
                    <a:pt x="0" y="241173"/>
                    <a:pt x="236601" y="0"/>
                    <a:pt x="528320" y="0"/>
                  </a:cubicBezTo>
                  <a:cubicBezTo>
                    <a:pt x="820039" y="0"/>
                    <a:pt x="1056640" y="241173"/>
                    <a:pt x="1056640" y="538734"/>
                  </a:cubicBezTo>
                  <a:cubicBezTo>
                    <a:pt x="1056640" y="836295"/>
                    <a:pt x="820166" y="1077595"/>
                    <a:pt x="528320" y="1077595"/>
                  </a:cubicBezTo>
                  <a:cubicBezTo>
                    <a:pt x="236474" y="1077595"/>
                    <a:pt x="0" y="836295"/>
                    <a:pt x="0" y="538734"/>
                  </a:cubicBezTo>
                  <a:close/>
                </a:path>
              </a:pathLst>
            </a:custGeom>
            <a:solidFill>
              <a:srgbClr val="B7DEE8"/>
            </a:solidFill>
            <a:ln w="12700">
              <a:solidFill>
                <a:srgbClr val="000000"/>
              </a:solidFill>
            </a:ln>
          </p:spPr>
        </p:sp>
        <p:sp>
          <p:nvSpPr>
            <p:cNvPr id="105" name="TextBox 105"/>
            <p:cNvSpPr txBox="1"/>
            <p:nvPr/>
          </p:nvSpPr>
          <p:spPr>
            <a:xfrm>
              <a:off x="0" y="-19050"/>
              <a:ext cx="1069374" cy="1109299"/>
            </a:xfrm>
            <a:prstGeom prst="rect">
              <a:avLst/>
            </a:prstGeom>
          </p:spPr>
          <p:txBody>
            <a:bodyPr lIns="50800" tIns="50800" rIns="50800" bIns="50800" rtlCol="0" anchor="ctr"/>
            <a:lstStyle/>
            <a:p>
              <a:pPr algn="ctr">
                <a:lnSpc>
                  <a:spcPts val="3842"/>
                </a:lnSpc>
              </a:pPr>
              <a:r>
                <a:rPr lang="en-US" sz="3201" b="1">
                  <a:solidFill>
                    <a:srgbClr val="A0CBFE"/>
                  </a:solidFill>
                  <a:latin typeface="Roboto Bold"/>
                  <a:ea typeface="Roboto Bold"/>
                  <a:cs typeface="Roboto Bold"/>
                  <a:sym typeface="Roboto Bold"/>
                </a:rPr>
                <a:t>3</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2707" y="446"/>
            <a:ext cx="18296737" cy="10291914"/>
            <a:chOff x="0" y="0"/>
            <a:chExt cx="24395649" cy="13722552"/>
          </a:xfrm>
        </p:grpSpPr>
        <p:sp>
          <p:nvSpPr>
            <p:cNvPr id="4" name="Freeform 4"/>
            <p:cNvSpPr/>
            <p:nvPr/>
          </p:nvSpPr>
          <p:spPr>
            <a:xfrm>
              <a:off x="0" y="0"/>
              <a:ext cx="24395685" cy="13722604"/>
            </a:xfrm>
            <a:custGeom>
              <a:avLst/>
              <a:gdLst/>
              <a:ahLst/>
              <a:cxnLst/>
              <a:rect l="l" t="t" r="r" b="b"/>
              <a:pathLst>
                <a:path w="24395685" h="13722604">
                  <a:moveTo>
                    <a:pt x="0" y="0"/>
                  </a:moveTo>
                  <a:lnTo>
                    <a:pt x="24395685" y="0"/>
                  </a:lnTo>
                  <a:lnTo>
                    <a:pt x="24395685" y="13722604"/>
                  </a:lnTo>
                  <a:lnTo>
                    <a:pt x="0" y="13722604"/>
                  </a:lnTo>
                  <a:lnTo>
                    <a:pt x="0" y="0"/>
                  </a:lnTo>
                  <a:close/>
                </a:path>
              </a:pathLst>
            </a:custGeom>
            <a:blipFill>
              <a:blip r:embed="rId3"/>
              <a:stretch>
                <a:fillRect/>
              </a:stretch>
            </a:blipFill>
          </p:spPr>
        </p:sp>
      </p:grpSp>
      <p:sp>
        <p:nvSpPr>
          <p:cNvPr id="5" name="TextBox 5"/>
          <p:cNvSpPr txBox="1"/>
          <p:nvPr/>
        </p:nvSpPr>
        <p:spPr>
          <a:xfrm>
            <a:off x="5867400" y="1010566"/>
            <a:ext cx="6375550" cy="1104900"/>
          </a:xfrm>
          <a:prstGeom prst="rect">
            <a:avLst/>
          </a:prstGeom>
        </p:spPr>
        <p:txBody>
          <a:bodyPr wrap="square" lIns="0" tIns="0" rIns="0" bIns="0" rtlCol="0" anchor="t">
            <a:spAutoFit/>
          </a:bodyPr>
          <a:lstStyle/>
          <a:p>
            <a:pPr algn="ctr">
              <a:lnSpc>
                <a:spcPts val="8644"/>
              </a:lnSpc>
            </a:pPr>
            <a:r>
              <a:rPr lang="en-US" sz="7203" spc="300" dirty="0">
                <a:solidFill>
                  <a:srgbClr val="C1EDFF"/>
                </a:solidFill>
                <a:latin typeface="Georgia"/>
                <a:ea typeface="Georgia"/>
                <a:cs typeface="Georgia"/>
                <a:sym typeface="Georgia"/>
              </a:rPr>
              <a:t>Applications</a:t>
            </a:r>
          </a:p>
        </p:txBody>
      </p:sp>
      <p:sp>
        <p:nvSpPr>
          <p:cNvPr id="6" name="TextBox 6"/>
          <p:cNvSpPr txBox="1"/>
          <p:nvPr/>
        </p:nvSpPr>
        <p:spPr>
          <a:xfrm>
            <a:off x="17725044" y="9668064"/>
            <a:ext cx="553313" cy="475583"/>
          </a:xfrm>
          <a:prstGeom prst="rect">
            <a:avLst/>
          </a:prstGeom>
        </p:spPr>
        <p:txBody>
          <a:bodyPr lIns="0" tIns="0" rIns="0" bIns="0" rtlCol="0" anchor="t">
            <a:spAutoFit/>
          </a:bodyPr>
          <a:lstStyle/>
          <a:p>
            <a:pPr algn="ctr">
              <a:lnSpc>
                <a:spcPts val="3842"/>
              </a:lnSpc>
            </a:pPr>
            <a:r>
              <a:rPr lang="en-US" sz="3201">
                <a:solidFill>
                  <a:srgbClr val="FFFFFF"/>
                </a:solidFill>
                <a:latin typeface="Roboto"/>
                <a:ea typeface="Roboto"/>
                <a:cs typeface="Roboto"/>
                <a:sym typeface="Roboto"/>
              </a:rPr>
              <a:t>17</a:t>
            </a:r>
          </a:p>
        </p:txBody>
      </p:sp>
      <p:sp>
        <p:nvSpPr>
          <p:cNvPr id="7" name="TextBox 7"/>
          <p:cNvSpPr txBox="1"/>
          <p:nvPr/>
        </p:nvSpPr>
        <p:spPr>
          <a:xfrm>
            <a:off x="1167087" y="3167374"/>
            <a:ext cx="13228041" cy="635865"/>
          </a:xfrm>
          <a:prstGeom prst="rect">
            <a:avLst/>
          </a:prstGeom>
        </p:spPr>
        <p:txBody>
          <a:bodyPr lIns="0" tIns="0" rIns="0" bIns="0" rtlCol="0" anchor="t">
            <a:spAutoFit/>
          </a:bodyPr>
          <a:lstStyle/>
          <a:p>
            <a:pPr algn="l">
              <a:lnSpc>
                <a:spcPts val="4802"/>
              </a:lnSpc>
            </a:pPr>
            <a:r>
              <a:rPr lang="en-US" sz="4002" b="1" spc="50">
                <a:solidFill>
                  <a:srgbClr val="FFFEFE"/>
                </a:solidFill>
                <a:latin typeface="Georgia Bold"/>
                <a:ea typeface="Georgia Bold"/>
                <a:cs typeface="Georgia Bold"/>
                <a:sym typeface="Georgia Bold"/>
              </a:rPr>
              <a:t>The Applications are :</a:t>
            </a:r>
          </a:p>
        </p:txBody>
      </p:sp>
      <p:sp>
        <p:nvSpPr>
          <p:cNvPr id="8" name="TextBox 8"/>
          <p:cNvSpPr txBox="1"/>
          <p:nvPr/>
        </p:nvSpPr>
        <p:spPr>
          <a:xfrm>
            <a:off x="1167087" y="4523038"/>
            <a:ext cx="15921798" cy="3400425"/>
          </a:xfrm>
          <a:prstGeom prst="rect">
            <a:avLst/>
          </a:prstGeom>
        </p:spPr>
        <p:txBody>
          <a:bodyPr lIns="0" tIns="0" rIns="0" bIns="0" rtlCol="0" anchor="t">
            <a:spAutoFit/>
          </a:bodyPr>
          <a:lstStyle/>
          <a:p>
            <a:pPr marL="386482" lvl="1" indent="-193241" algn="l">
              <a:lnSpc>
                <a:spcPts val="3842"/>
              </a:lnSpc>
              <a:buAutoNum type="arabicPeriod"/>
            </a:pPr>
            <a:r>
              <a:rPr lang="en-US" sz="3201">
                <a:solidFill>
                  <a:srgbClr val="FFFFFF"/>
                </a:solidFill>
                <a:latin typeface="Georgia"/>
                <a:ea typeface="Georgia"/>
                <a:cs typeface="Georgia"/>
                <a:sym typeface="Georgia"/>
              </a:rPr>
              <a:t>This proposed system can help in Healthcare </a:t>
            </a:r>
          </a:p>
          <a:p>
            <a:pPr marL="386482" lvl="1" indent="-193241" algn="l">
              <a:lnSpc>
                <a:spcPts val="3842"/>
              </a:lnSpc>
            </a:pPr>
            <a:endParaRPr lang="en-US" sz="3201">
              <a:solidFill>
                <a:srgbClr val="FFFFFF"/>
              </a:solidFill>
              <a:latin typeface="Georgia"/>
              <a:ea typeface="Georgia"/>
              <a:cs typeface="Georgia"/>
              <a:sym typeface="Georgia"/>
            </a:endParaRPr>
          </a:p>
          <a:p>
            <a:pPr marL="386482" lvl="1" indent="-193241" algn="l">
              <a:lnSpc>
                <a:spcPts val="3842"/>
              </a:lnSpc>
              <a:buAutoNum type="arabicPeriod"/>
            </a:pPr>
            <a:r>
              <a:rPr lang="en-US" sz="3201">
                <a:solidFill>
                  <a:srgbClr val="FFFFFF"/>
                </a:solidFill>
                <a:latin typeface="Georgia"/>
                <a:ea typeface="Georgia"/>
                <a:cs typeface="Georgia"/>
                <a:sym typeface="Georgia"/>
              </a:rPr>
              <a:t> In order to Classify kind of Food  we can use this  system .</a:t>
            </a:r>
          </a:p>
          <a:p>
            <a:pPr marL="386482" lvl="1" indent="-193241" algn="l">
              <a:lnSpc>
                <a:spcPts val="3842"/>
              </a:lnSpc>
            </a:pPr>
            <a:endParaRPr lang="en-US" sz="3201">
              <a:solidFill>
                <a:srgbClr val="FFFFFF"/>
              </a:solidFill>
              <a:latin typeface="Georgia"/>
              <a:ea typeface="Georgia"/>
              <a:cs typeface="Georgia"/>
              <a:sym typeface="Georgia"/>
            </a:endParaRPr>
          </a:p>
          <a:p>
            <a:pPr marL="386482" lvl="1" indent="-193241" algn="l">
              <a:lnSpc>
                <a:spcPts val="3842"/>
              </a:lnSpc>
              <a:buAutoNum type="arabicPeriod"/>
            </a:pPr>
            <a:r>
              <a:rPr lang="en-US" sz="3201">
                <a:solidFill>
                  <a:srgbClr val="FFFFFF"/>
                </a:solidFill>
                <a:latin typeface="Georgia"/>
                <a:ea typeface="Georgia"/>
                <a:cs typeface="Georgia"/>
                <a:sym typeface="Georgia"/>
              </a:rPr>
              <a:t>Can Predict the approximate Amount of Calories present in the Food </a:t>
            </a:r>
          </a:p>
          <a:p>
            <a:pPr marL="386482" lvl="1" indent="-193241" algn="l">
              <a:lnSpc>
                <a:spcPts val="3842"/>
              </a:lnSpc>
            </a:pPr>
            <a:endParaRPr lang="en-US" sz="3201">
              <a:solidFill>
                <a:srgbClr val="FFFFFF"/>
              </a:solidFill>
              <a:latin typeface="Georgia"/>
              <a:ea typeface="Georgia"/>
              <a:cs typeface="Georgia"/>
              <a:sym typeface="Georgia"/>
            </a:endParaRPr>
          </a:p>
          <a:p>
            <a:pPr marL="386482" lvl="1" indent="-193241" algn="l">
              <a:lnSpc>
                <a:spcPts val="3842"/>
              </a:lnSpc>
              <a:buAutoNum type="arabicPeriod"/>
            </a:pPr>
            <a:r>
              <a:rPr lang="en-US" sz="3201">
                <a:solidFill>
                  <a:srgbClr val="FFFFFF"/>
                </a:solidFill>
                <a:latin typeface="Georgia"/>
                <a:ea typeface="Georgia"/>
                <a:cs typeface="Georgia"/>
                <a:sym typeface="Georgia"/>
              </a:rPr>
              <a:t> We also can measure the Approximate  Area of that Food object </a:t>
            </a: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2707" y="446"/>
            <a:ext cx="18296737" cy="10291914"/>
            <a:chOff x="0" y="0"/>
            <a:chExt cx="24395649" cy="13722552"/>
          </a:xfrm>
        </p:grpSpPr>
        <p:sp>
          <p:nvSpPr>
            <p:cNvPr id="4" name="Freeform 4"/>
            <p:cNvSpPr/>
            <p:nvPr/>
          </p:nvSpPr>
          <p:spPr>
            <a:xfrm>
              <a:off x="0" y="0"/>
              <a:ext cx="24395685" cy="13722604"/>
            </a:xfrm>
            <a:custGeom>
              <a:avLst/>
              <a:gdLst/>
              <a:ahLst/>
              <a:cxnLst/>
              <a:rect l="l" t="t" r="r" b="b"/>
              <a:pathLst>
                <a:path w="24395685" h="13722604">
                  <a:moveTo>
                    <a:pt x="0" y="0"/>
                  </a:moveTo>
                  <a:lnTo>
                    <a:pt x="24395685" y="0"/>
                  </a:lnTo>
                  <a:lnTo>
                    <a:pt x="24395685" y="13722604"/>
                  </a:lnTo>
                  <a:lnTo>
                    <a:pt x="0" y="13722604"/>
                  </a:lnTo>
                  <a:lnTo>
                    <a:pt x="0" y="0"/>
                  </a:lnTo>
                  <a:close/>
                </a:path>
              </a:pathLst>
            </a:custGeom>
            <a:blipFill>
              <a:blip r:embed="rId3"/>
              <a:stretch>
                <a:fillRect/>
              </a:stretch>
            </a:blipFill>
          </p:spPr>
        </p:sp>
      </p:grpSp>
      <p:sp>
        <p:nvSpPr>
          <p:cNvPr id="5" name="TextBox 5"/>
          <p:cNvSpPr txBox="1"/>
          <p:nvPr/>
        </p:nvSpPr>
        <p:spPr>
          <a:xfrm>
            <a:off x="6375135" y="1019175"/>
            <a:ext cx="5537730" cy="1104900"/>
          </a:xfrm>
          <a:prstGeom prst="rect">
            <a:avLst/>
          </a:prstGeom>
        </p:spPr>
        <p:txBody>
          <a:bodyPr lIns="0" tIns="0" rIns="0" bIns="0" rtlCol="0" anchor="t">
            <a:spAutoFit/>
          </a:bodyPr>
          <a:lstStyle/>
          <a:p>
            <a:pPr algn="ctr">
              <a:lnSpc>
                <a:spcPts val="8644"/>
              </a:lnSpc>
            </a:pPr>
            <a:r>
              <a:rPr lang="en-US" sz="7203">
                <a:solidFill>
                  <a:srgbClr val="C1EDFF"/>
                </a:solidFill>
                <a:latin typeface="Georgia"/>
                <a:ea typeface="Georgia"/>
                <a:cs typeface="Georgia"/>
                <a:sym typeface="Georgia"/>
              </a:rPr>
              <a:t>Advantages</a:t>
            </a:r>
          </a:p>
        </p:txBody>
      </p:sp>
      <p:sp>
        <p:nvSpPr>
          <p:cNvPr id="6" name="TextBox 6"/>
          <p:cNvSpPr txBox="1"/>
          <p:nvPr/>
        </p:nvSpPr>
        <p:spPr>
          <a:xfrm>
            <a:off x="17523332" y="9712290"/>
            <a:ext cx="681170" cy="475583"/>
          </a:xfrm>
          <a:prstGeom prst="rect">
            <a:avLst/>
          </a:prstGeom>
        </p:spPr>
        <p:txBody>
          <a:bodyPr lIns="0" tIns="0" rIns="0" bIns="0" rtlCol="0" anchor="t">
            <a:spAutoFit/>
          </a:bodyPr>
          <a:lstStyle/>
          <a:p>
            <a:pPr algn="l">
              <a:lnSpc>
                <a:spcPts val="3842"/>
              </a:lnSpc>
            </a:pPr>
            <a:r>
              <a:rPr lang="en-US" sz="3201">
                <a:solidFill>
                  <a:srgbClr val="FFFFFF"/>
                </a:solidFill>
                <a:latin typeface="Roboto"/>
                <a:ea typeface="Roboto"/>
                <a:cs typeface="Roboto"/>
                <a:sym typeface="Roboto"/>
              </a:rPr>
              <a:t>18</a:t>
            </a:r>
          </a:p>
        </p:txBody>
      </p:sp>
      <p:sp>
        <p:nvSpPr>
          <p:cNvPr id="7" name="TextBox 7"/>
          <p:cNvSpPr txBox="1"/>
          <p:nvPr/>
        </p:nvSpPr>
        <p:spPr>
          <a:xfrm>
            <a:off x="1020362" y="2966461"/>
            <a:ext cx="16230600" cy="5886450"/>
          </a:xfrm>
          <a:prstGeom prst="rect">
            <a:avLst/>
          </a:prstGeom>
        </p:spPr>
        <p:txBody>
          <a:bodyPr lIns="0" tIns="0" rIns="0" bIns="0" rtlCol="0" anchor="t">
            <a:spAutoFit/>
          </a:bodyPr>
          <a:lstStyle/>
          <a:p>
            <a:pPr marL="422695" lvl="1" indent="-211348" algn="just">
              <a:lnSpc>
                <a:spcPts val="4201"/>
              </a:lnSpc>
              <a:buAutoNum type="arabicPeriod"/>
            </a:pPr>
            <a:r>
              <a:rPr lang="en-US" sz="3501" spc="136">
                <a:solidFill>
                  <a:srgbClr val="FFFFFF"/>
                </a:solidFill>
                <a:latin typeface="Cambria"/>
                <a:ea typeface="Cambria"/>
                <a:cs typeface="Cambria"/>
                <a:sym typeface="Cambria"/>
              </a:rPr>
              <a:t>Classification Of Food Objects has become easy now .</a:t>
            </a:r>
          </a:p>
          <a:p>
            <a:pPr marL="422695" lvl="1" indent="-211348" algn="just">
              <a:lnSpc>
                <a:spcPts val="4201"/>
              </a:lnSpc>
            </a:pPr>
            <a:endParaRPr lang="en-US" sz="3501" spc="136">
              <a:solidFill>
                <a:srgbClr val="FFFFFF"/>
              </a:solidFill>
              <a:latin typeface="Cambria"/>
              <a:ea typeface="Cambria"/>
              <a:cs typeface="Cambria"/>
              <a:sym typeface="Cambria"/>
            </a:endParaRPr>
          </a:p>
          <a:p>
            <a:pPr marL="422695" lvl="1" indent="-211348" algn="just">
              <a:lnSpc>
                <a:spcPts val="4201"/>
              </a:lnSpc>
              <a:buAutoNum type="arabicPeriod"/>
            </a:pPr>
            <a:r>
              <a:rPr lang="en-US" sz="3501" spc="136">
                <a:solidFill>
                  <a:srgbClr val="FFFFFF"/>
                </a:solidFill>
                <a:latin typeface="Cambria"/>
                <a:ea typeface="Cambria"/>
                <a:cs typeface="Cambria"/>
                <a:sym typeface="Cambria"/>
              </a:rPr>
              <a:t>We can Estimate the Approximate Calories of food even without knowing Actual weight of Food objects.</a:t>
            </a:r>
          </a:p>
          <a:p>
            <a:pPr marL="422695" lvl="1" indent="-211348" algn="just">
              <a:lnSpc>
                <a:spcPts val="4201"/>
              </a:lnSpc>
            </a:pPr>
            <a:endParaRPr lang="en-US" sz="3501" spc="136">
              <a:solidFill>
                <a:srgbClr val="FFFFFF"/>
              </a:solidFill>
              <a:latin typeface="Cambria"/>
              <a:ea typeface="Cambria"/>
              <a:cs typeface="Cambria"/>
              <a:sym typeface="Cambria"/>
            </a:endParaRPr>
          </a:p>
          <a:p>
            <a:pPr marL="422695" lvl="1" indent="-211348" algn="just">
              <a:lnSpc>
                <a:spcPts val="4201"/>
              </a:lnSpc>
              <a:buAutoNum type="arabicPeriod"/>
            </a:pPr>
            <a:r>
              <a:rPr lang="en-US" sz="3501" spc="136">
                <a:solidFill>
                  <a:srgbClr val="FFFFFF"/>
                </a:solidFill>
                <a:latin typeface="Cambria"/>
                <a:ea typeface="Cambria"/>
                <a:cs typeface="Cambria"/>
                <a:sym typeface="Cambria"/>
              </a:rPr>
              <a:t>We can  meet with out results  only using Image as Inputs.</a:t>
            </a:r>
          </a:p>
          <a:p>
            <a:pPr marL="422695" lvl="1" indent="-211348" algn="just">
              <a:lnSpc>
                <a:spcPts val="4201"/>
              </a:lnSpc>
            </a:pPr>
            <a:endParaRPr lang="en-US" sz="3501" spc="136">
              <a:solidFill>
                <a:srgbClr val="FFFFFF"/>
              </a:solidFill>
              <a:latin typeface="Cambria"/>
              <a:ea typeface="Cambria"/>
              <a:cs typeface="Cambria"/>
              <a:sym typeface="Cambria"/>
            </a:endParaRPr>
          </a:p>
          <a:p>
            <a:pPr marL="422695" lvl="1" indent="-211348" algn="just">
              <a:lnSpc>
                <a:spcPts val="4201"/>
              </a:lnSpc>
              <a:buAutoNum type="arabicPeriod"/>
            </a:pPr>
            <a:r>
              <a:rPr lang="en-US" sz="3501" spc="136">
                <a:solidFill>
                  <a:srgbClr val="FFFFFF"/>
                </a:solidFill>
                <a:latin typeface="Cambria"/>
                <a:ea typeface="Cambria"/>
                <a:cs typeface="Cambria"/>
                <a:sym typeface="Cambria"/>
              </a:rPr>
              <a:t>We can  do both ways we can  deploy  this system  with help of servers or we can  use it offline .</a:t>
            </a:r>
          </a:p>
          <a:p>
            <a:pPr marL="422695" lvl="1" indent="-211348" algn="just">
              <a:lnSpc>
                <a:spcPts val="4201"/>
              </a:lnSpc>
            </a:pPr>
            <a:endParaRPr lang="en-US" sz="3501" spc="136">
              <a:solidFill>
                <a:srgbClr val="FFFFFF"/>
              </a:solidFill>
              <a:latin typeface="Cambria"/>
              <a:ea typeface="Cambria"/>
              <a:cs typeface="Cambria"/>
              <a:sym typeface="Cambria"/>
            </a:endParaRPr>
          </a:p>
          <a:p>
            <a:pPr marL="422695" lvl="1" indent="-211348" algn="just">
              <a:lnSpc>
                <a:spcPts val="4201"/>
              </a:lnSpc>
              <a:buAutoNum type="arabicPeriod"/>
            </a:pPr>
            <a:r>
              <a:rPr lang="en-US" sz="3501" spc="136">
                <a:solidFill>
                  <a:srgbClr val="FFFFFF"/>
                </a:solidFill>
                <a:latin typeface="Cambria"/>
                <a:ea typeface="Cambria"/>
                <a:cs typeface="Cambria"/>
                <a:sym typeface="Cambria"/>
              </a:rPr>
              <a:t>We now can use more feasible reference object for our system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2707" y="446"/>
            <a:ext cx="18296737" cy="10291914"/>
            <a:chOff x="0" y="0"/>
            <a:chExt cx="24395649" cy="13722552"/>
          </a:xfrm>
        </p:grpSpPr>
        <p:sp>
          <p:nvSpPr>
            <p:cNvPr id="4" name="Freeform 4"/>
            <p:cNvSpPr/>
            <p:nvPr/>
          </p:nvSpPr>
          <p:spPr>
            <a:xfrm>
              <a:off x="0" y="0"/>
              <a:ext cx="24395685" cy="13722604"/>
            </a:xfrm>
            <a:custGeom>
              <a:avLst/>
              <a:gdLst/>
              <a:ahLst/>
              <a:cxnLst/>
              <a:rect l="l" t="t" r="r" b="b"/>
              <a:pathLst>
                <a:path w="24395685" h="13722604">
                  <a:moveTo>
                    <a:pt x="0" y="0"/>
                  </a:moveTo>
                  <a:lnTo>
                    <a:pt x="24395685" y="0"/>
                  </a:lnTo>
                  <a:lnTo>
                    <a:pt x="24395685" y="13722604"/>
                  </a:lnTo>
                  <a:lnTo>
                    <a:pt x="0" y="13722604"/>
                  </a:lnTo>
                  <a:lnTo>
                    <a:pt x="0" y="0"/>
                  </a:lnTo>
                  <a:close/>
                </a:path>
              </a:pathLst>
            </a:custGeom>
            <a:blipFill>
              <a:blip r:embed="rId3"/>
              <a:stretch>
                <a:fillRect/>
              </a:stretch>
            </a:blipFill>
          </p:spPr>
        </p:sp>
      </p:grpSp>
      <p:sp>
        <p:nvSpPr>
          <p:cNvPr id="5" name="TextBox 5"/>
          <p:cNvSpPr txBox="1"/>
          <p:nvPr/>
        </p:nvSpPr>
        <p:spPr>
          <a:xfrm>
            <a:off x="5750717" y="1363034"/>
            <a:ext cx="6769890" cy="1104900"/>
          </a:xfrm>
          <a:prstGeom prst="rect">
            <a:avLst/>
          </a:prstGeom>
        </p:spPr>
        <p:txBody>
          <a:bodyPr lIns="0" tIns="0" rIns="0" bIns="0" rtlCol="0" anchor="t">
            <a:spAutoFit/>
          </a:bodyPr>
          <a:lstStyle/>
          <a:p>
            <a:pPr algn="ctr">
              <a:lnSpc>
                <a:spcPts val="8644"/>
              </a:lnSpc>
            </a:pPr>
            <a:r>
              <a:rPr lang="en-US" sz="7203">
                <a:solidFill>
                  <a:srgbClr val="FFFFFF"/>
                </a:solidFill>
                <a:latin typeface="Georgia"/>
                <a:ea typeface="Georgia"/>
                <a:cs typeface="Georgia"/>
                <a:sym typeface="Georgia"/>
              </a:rPr>
              <a:t>Disadvantages</a:t>
            </a:r>
          </a:p>
        </p:txBody>
      </p:sp>
      <p:sp>
        <p:nvSpPr>
          <p:cNvPr id="6" name="TextBox 6"/>
          <p:cNvSpPr txBox="1"/>
          <p:nvPr/>
        </p:nvSpPr>
        <p:spPr>
          <a:xfrm>
            <a:off x="17596395" y="9667816"/>
            <a:ext cx="608107" cy="475583"/>
          </a:xfrm>
          <a:prstGeom prst="rect">
            <a:avLst/>
          </a:prstGeom>
        </p:spPr>
        <p:txBody>
          <a:bodyPr lIns="0" tIns="0" rIns="0" bIns="0" rtlCol="0" anchor="t">
            <a:spAutoFit/>
          </a:bodyPr>
          <a:lstStyle/>
          <a:p>
            <a:pPr algn="l">
              <a:lnSpc>
                <a:spcPts val="3842"/>
              </a:lnSpc>
            </a:pPr>
            <a:r>
              <a:rPr lang="en-US" sz="3201">
                <a:solidFill>
                  <a:srgbClr val="FFFFFF"/>
                </a:solidFill>
                <a:latin typeface="Roboto"/>
                <a:ea typeface="Roboto"/>
                <a:cs typeface="Roboto"/>
                <a:sym typeface="Roboto"/>
              </a:rPr>
              <a:t>19</a:t>
            </a:r>
          </a:p>
        </p:txBody>
      </p:sp>
      <p:sp>
        <p:nvSpPr>
          <p:cNvPr id="7" name="TextBox 7"/>
          <p:cNvSpPr txBox="1"/>
          <p:nvPr/>
        </p:nvSpPr>
        <p:spPr>
          <a:xfrm>
            <a:off x="1020362" y="3423811"/>
            <a:ext cx="16230600" cy="4895850"/>
          </a:xfrm>
          <a:prstGeom prst="rect">
            <a:avLst/>
          </a:prstGeom>
        </p:spPr>
        <p:txBody>
          <a:bodyPr lIns="0" tIns="0" rIns="0" bIns="0" rtlCol="0" anchor="t">
            <a:spAutoFit/>
          </a:bodyPr>
          <a:lstStyle/>
          <a:p>
            <a:pPr marL="777598" lvl="1" indent="-388799" algn="just">
              <a:lnSpc>
                <a:spcPts val="4321"/>
              </a:lnSpc>
              <a:buFont typeface="Arial"/>
              <a:buChar char="•"/>
            </a:pPr>
            <a:r>
              <a:rPr lang="en-US" sz="3601">
                <a:solidFill>
                  <a:srgbClr val="FFFFFF"/>
                </a:solidFill>
                <a:latin typeface="Cambria"/>
                <a:ea typeface="Cambria"/>
                <a:cs typeface="Cambria"/>
                <a:sym typeface="Cambria"/>
              </a:rPr>
              <a:t>If the Input (Image of Food)  is taken in Improper  ways  it directaly affects on Accuracy of Prediction .</a:t>
            </a:r>
          </a:p>
          <a:p>
            <a:pPr marL="434766" lvl="1" indent="-217383" algn="just">
              <a:lnSpc>
                <a:spcPts val="4321"/>
              </a:lnSpc>
            </a:pPr>
            <a:endParaRPr lang="en-US" sz="3601">
              <a:solidFill>
                <a:srgbClr val="FFFFFF"/>
              </a:solidFill>
              <a:latin typeface="Cambria"/>
              <a:ea typeface="Cambria"/>
              <a:cs typeface="Cambria"/>
              <a:sym typeface="Cambria"/>
            </a:endParaRPr>
          </a:p>
          <a:p>
            <a:pPr marL="777598" lvl="1" indent="-388799" algn="just">
              <a:lnSpc>
                <a:spcPts val="4321"/>
              </a:lnSpc>
              <a:buFont typeface="Arial"/>
              <a:buChar char="•"/>
            </a:pPr>
            <a:r>
              <a:rPr lang="en-US" sz="3601">
                <a:solidFill>
                  <a:srgbClr val="FFFFFF"/>
                </a:solidFill>
                <a:latin typeface="Cambria"/>
                <a:ea typeface="Cambria"/>
                <a:cs typeface="Cambria"/>
                <a:sym typeface="Cambria"/>
              </a:rPr>
              <a:t>Currently  Proposed system can only work on fruits . </a:t>
            </a:r>
          </a:p>
          <a:p>
            <a:pPr marL="434766" lvl="1" indent="-217383" algn="just">
              <a:lnSpc>
                <a:spcPts val="4321"/>
              </a:lnSpc>
            </a:pPr>
            <a:endParaRPr lang="en-US" sz="3601">
              <a:solidFill>
                <a:srgbClr val="FFFFFF"/>
              </a:solidFill>
              <a:latin typeface="Cambria"/>
              <a:ea typeface="Cambria"/>
              <a:cs typeface="Cambria"/>
              <a:sym typeface="Cambria"/>
            </a:endParaRPr>
          </a:p>
          <a:p>
            <a:pPr marL="777598" lvl="1" indent="-388799" algn="just">
              <a:lnSpc>
                <a:spcPts val="4321"/>
              </a:lnSpc>
              <a:buFont typeface="Arial"/>
              <a:buChar char="•"/>
            </a:pPr>
            <a:r>
              <a:rPr lang="en-US" sz="3601">
                <a:solidFill>
                  <a:srgbClr val="FFFFFF"/>
                </a:solidFill>
                <a:latin typeface="Cambria"/>
                <a:ea typeface="Cambria"/>
                <a:cs typeface="Cambria"/>
                <a:sym typeface="Cambria"/>
              </a:rPr>
              <a:t>Current Proposed System can only estimate the calories  of 1 Food object  at a time.</a:t>
            </a:r>
          </a:p>
          <a:p>
            <a:pPr marL="434766" lvl="1" indent="-217383" algn="just">
              <a:lnSpc>
                <a:spcPts val="4321"/>
              </a:lnSpc>
            </a:pPr>
            <a:endParaRPr lang="en-US" sz="3601">
              <a:solidFill>
                <a:srgbClr val="FFFFFF"/>
              </a:solidFill>
              <a:latin typeface="Cambria"/>
              <a:ea typeface="Cambria"/>
              <a:cs typeface="Cambria"/>
              <a:sym typeface="Cambria"/>
            </a:endParaRPr>
          </a:p>
          <a:p>
            <a:pPr marL="434766" lvl="1" indent="-217383" algn="just">
              <a:lnSpc>
                <a:spcPts val="4321"/>
              </a:lnSpc>
            </a:pPr>
            <a:endParaRPr lang="en-US" sz="3601">
              <a:solidFill>
                <a:srgbClr val="FFFFFF"/>
              </a:solidFill>
              <a:latin typeface="Cambria"/>
              <a:ea typeface="Cambria"/>
              <a:cs typeface="Cambria"/>
              <a:sym typeface="Cambri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dirty="0"/>
          </a:p>
        </p:txBody>
      </p:sp>
      <p:grpSp>
        <p:nvGrpSpPr>
          <p:cNvPr id="7" name="Group 7"/>
          <p:cNvGrpSpPr/>
          <p:nvPr/>
        </p:nvGrpSpPr>
        <p:grpSpPr>
          <a:xfrm rot="7133902">
            <a:off x="-1044544" y="5182718"/>
            <a:ext cx="8786970" cy="1361134"/>
            <a:chOff x="0" y="0"/>
            <a:chExt cx="11715959" cy="1814845"/>
          </a:xfrm>
        </p:grpSpPr>
        <p:sp>
          <p:nvSpPr>
            <p:cNvPr id="8" name="Freeform 8"/>
            <p:cNvSpPr/>
            <p:nvPr/>
          </p:nvSpPr>
          <p:spPr>
            <a:xfrm>
              <a:off x="0" y="0"/>
              <a:ext cx="11716004" cy="1814830"/>
            </a:xfrm>
            <a:custGeom>
              <a:avLst/>
              <a:gdLst/>
              <a:ahLst/>
              <a:cxnLst/>
              <a:rect l="l" t="t" r="r" b="b"/>
              <a:pathLst>
                <a:path w="11716004" h="1814830">
                  <a:moveTo>
                    <a:pt x="0" y="0"/>
                  </a:moveTo>
                  <a:lnTo>
                    <a:pt x="11716004" y="0"/>
                  </a:lnTo>
                  <a:lnTo>
                    <a:pt x="11716004" y="1814830"/>
                  </a:lnTo>
                  <a:lnTo>
                    <a:pt x="0" y="1814830"/>
                  </a:lnTo>
                  <a:lnTo>
                    <a:pt x="0" y="0"/>
                  </a:lnTo>
                  <a:close/>
                </a:path>
              </a:pathLst>
            </a:custGeom>
            <a:blipFill>
              <a:blip r:embed="rId3"/>
              <a:stretch>
                <a:fillRect l="-27033" r="-27032"/>
              </a:stretch>
            </a:blipFill>
          </p:spPr>
        </p:sp>
      </p:grpSp>
      <p:grpSp>
        <p:nvGrpSpPr>
          <p:cNvPr id="9" name="Group 9"/>
          <p:cNvGrpSpPr/>
          <p:nvPr/>
        </p:nvGrpSpPr>
        <p:grpSpPr>
          <a:xfrm rot="-3666097">
            <a:off x="9444424" y="4499524"/>
            <a:ext cx="8786970" cy="1361134"/>
            <a:chOff x="0" y="0"/>
            <a:chExt cx="11715959" cy="1814845"/>
          </a:xfrm>
        </p:grpSpPr>
        <p:sp>
          <p:nvSpPr>
            <p:cNvPr id="10" name="Freeform 10"/>
            <p:cNvSpPr/>
            <p:nvPr/>
          </p:nvSpPr>
          <p:spPr>
            <a:xfrm>
              <a:off x="0" y="0"/>
              <a:ext cx="11716004" cy="1814830"/>
            </a:xfrm>
            <a:custGeom>
              <a:avLst/>
              <a:gdLst/>
              <a:ahLst/>
              <a:cxnLst/>
              <a:rect l="l" t="t" r="r" b="b"/>
              <a:pathLst>
                <a:path w="11716004" h="1814830">
                  <a:moveTo>
                    <a:pt x="0" y="0"/>
                  </a:moveTo>
                  <a:lnTo>
                    <a:pt x="11716004" y="0"/>
                  </a:lnTo>
                  <a:lnTo>
                    <a:pt x="11716004" y="1814830"/>
                  </a:lnTo>
                  <a:lnTo>
                    <a:pt x="0" y="1814830"/>
                  </a:lnTo>
                  <a:lnTo>
                    <a:pt x="0" y="0"/>
                  </a:lnTo>
                  <a:close/>
                </a:path>
              </a:pathLst>
            </a:custGeom>
            <a:blipFill>
              <a:blip r:embed="rId3"/>
              <a:stretch>
                <a:fillRect l="-27033" r="-27032"/>
              </a:stretch>
            </a:blipFill>
          </p:spPr>
        </p:sp>
      </p:grpSp>
      <p:sp>
        <p:nvSpPr>
          <p:cNvPr id="11" name="TextBox 11"/>
          <p:cNvSpPr txBox="1"/>
          <p:nvPr/>
        </p:nvSpPr>
        <p:spPr>
          <a:xfrm>
            <a:off x="647134" y="1231668"/>
            <a:ext cx="16114471" cy="2276264"/>
          </a:xfrm>
          <a:prstGeom prst="rect">
            <a:avLst/>
          </a:prstGeom>
        </p:spPr>
        <p:txBody>
          <a:bodyPr wrap="square" lIns="0" tIns="0" rIns="0" bIns="0" rtlCol="0" anchor="t">
            <a:spAutoFit/>
          </a:bodyPr>
          <a:lstStyle/>
          <a:p>
            <a:pPr algn="ctr"/>
            <a:r>
              <a:rPr lang="en-US" sz="4000" b="1" spc="408" dirty="0">
                <a:solidFill>
                  <a:srgbClr val="C1EDFF"/>
                </a:solidFill>
                <a:latin typeface="Berlin Sans FB Demi" panose="020E0802020502020306" pitchFamily="34" charset="0"/>
                <a:ea typeface="Georgia Bold"/>
                <a:cs typeface="Georgia Bold"/>
                <a:sym typeface="Georgia Bold"/>
              </a:rPr>
              <a:t>Project name :Food Calorie Estimation</a:t>
            </a:r>
          </a:p>
          <a:p>
            <a:pPr algn="ctr"/>
            <a:r>
              <a:rPr lang="en-US" sz="4000" b="1" spc="408" dirty="0">
                <a:solidFill>
                  <a:srgbClr val="C1EDFF"/>
                </a:solidFill>
                <a:latin typeface="Berlin Sans FB Demi" panose="020E0802020502020306" pitchFamily="34" charset="0"/>
                <a:ea typeface="Georgia Bold"/>
                <a:cs typeface="Georgia Bold"/>
                <a:sym typeface="Georgia Bold"/>
              </a:rPr>
              <a:t>using Deep Learning &amp; Computer Vision </a:t>
            </a:r>
            <a:endParaRPr lang="en-IN" sz="4000" dirty="0"/>
          </a:p>
          <a:p>
            <a:pPr algn="ctr">
              <a:lnSpc>
                <a:spcPts val="9663"/>
              </a:lnSpc>
            </a:pPr>
            <a:endParaRPr lang="en-US" sz="4000" b="1" spc="408" dirty="0">
              <a:solidFill>
                <a:srgbClr val="C1EDFF"/>
              </a:solidFill>
              <a:latin typeface="Berlin Sans FB Demi" panose="020E0802020502020306" pitchFamily="34" charset="0"/>
              <a:ea typeface="Georgia Bold"/>
              <a:cs typeface="Georgia Bold"/>
              <a:sym typeface="Georgia Bold"/>
            </a:endParaRPr>
          </a:p>
        </p:txBody>
      </p:sp>
      <p:sp>
        <p:nvSpPr>
          <p:cNvPr id="12" name="TextBox 12"/>
          <p:cNvSpPr txBox="1"/>
          <p:nvPr/>
        </p:nvSpPr>
        <p:spPr>
          <a:xfrm>
            <a:off x="4612374" y="3221704"/>
            <a:ext cx="10820400" cy="6642139"/>
          </a:xfrm>
          <a:prstGeom prst="rect">
            <a:avLst/>
          </a:prstGeom>
        </p:spPr>
        <p:txBody>
          <a:bodyPr wrap="square" lIns="0" tIns="0" rIns="0" bIns="0" rtlCol="0" anchor="t">
            <a:spAutoFit/>
          </a:bodyPr>
          <a:lstStyle/>
          <a:p>
            <a:pPr>
              <a:lnSpc>
                <a:spcPts val="4171"/>
              </a:lnSpc>
            </a:pPr>
            <a:r>
              <a:rPr lang="en-US" sz="2800" spc="104" dirty="0">
                <a:solidFill>
                  <a:schemeClr val="bg1"/>
                </a:solidFill>
                <a:latin typeface="Berlin Sans FB Demi" panose="020E0802020502020306" pitchFamily="34" charset="0"/>
                <a:ea typeface="Cambria"/>
                <a:cs typeface="Cambria"/>
                <a:sym typeface="Cambria"/>
              </a:rPr>
              <a:t>Presented By –</a:t>
            </a:r>
          </a:p>
          <a:p>
            <a:pPr>
              <a:lnSpc>
                <a:spcPts val="4171"/>
              </a:lnSpc>
            </a:pPr>
            <a:r>
              <a:rPr lang="en-IN" sz="2800" b="1" dirty="0">
                <a:solidFill>
                  <a:schemeClr val="bg1"/>
                </a:solidFill>
              </a:rPr>
              <a:t>• Ankur Kumar (22CS3073) - Team Lead </a:t>
            </a:r>
          </a:p>
          <a:p>
            <a:pPr>
              <a:lnSpc>
                <a:spcPts val="4171"/>
              </a:lnSpc>
            </a:pPr>
            <a:r>
              <a:rPr lang="en-IN" sz="2800" b="1" dirty="0">
                <a:solidFill>
                  <a:schemeClr val="bg1"/>
                </a:solidFill>
              </a:rPr>
              <a:t>• Utsav </a:t>
            </a:r>
            <a:r>
              <a:rPr lang="en-IN" sz="2800" b="1" dirty="0" err="1">
                <a:solidFill>
                  <a:schemeClr val="bg1"/>
                </a:solidFill>
              </a:rPr>
              <a:t>Shingala</a:t>
            </a:r>
            <a:r>
              <a:rPr lang="en-IN" sz="2800" b="1" dirty="0">
                <a:solidFill>
                  <a:schemeClr val="bg1"/>
                </a:solidFill>
              </a:rPr>
              <a:t> (22CS3065) - Idea Generation Lead </a:t>
            </a:r>
          </a:p>
          <a:p>
            <a:pPr>
              <a:lnSpc>
                <a:spcPts val="4171"/>
              </a:lnSpc>
            </a:pPr>
            <a:r>
              <a:rPr lang="en-IN" sz="2800" b="1" dirty="0">
                <a:solidFill>
                  <a:schemeClr val="bg1"/>
                </a:solidFill>
              </a:rPr>
              <a:t>• Gourab Chowdhury (22CS3069) - Repository &amp; GUI Lead </a:t>
            </a:r>
          </a:p>
          <a:p>
            <a:pPr>
              <a:lnSpc>
                <a:spcPts val="4171"/>
              </a:lnSpc>
            </a:pPr>
            <a:r>
              <a:rPr lang="en-IN" sz="2800" b="1" dirty="0">
                <a:solidFill>
                  <a:schemeClr val="bg1"/>
                </a:solidFill>
              </a:rPr>
              <a:t>• Manish Kumar (22CS3038) - Dataset &amp; Preprocessing Lead </a:t>
            </a:r>
          </a:p>
          <a:p>
            <a:pPr>
              <a:lnSpc>
                <a:spcPts val="4171"/>
              </a:lnSpc>
            </a:pPr>
            <a:r>
              <a:rPr lang="en-IN" sz="2800" b="1" dirty="0">
                <a:solidFill>
                  <a:schemeClr val="bg1"/>
                </a:solidFill>
              </a:rPr>
              <a:t>• Harshit Negi (22CS3074) - Implementation Lead </a:t>
            </a:r>
          </a:p>
          <a:p>
            <a:pPr>
              <a:lnSpc>
                <a:spcPts val="4171"/>
              </a:lnSpc>
            </a:pPr>
            <a:r>
              <a:rPr lang="en-IN" sz="2800" b="1" dirty="0">
                <a:solidFill>
                  <a:schemeClr val="bg1"/>
                </a:solidFill>
              </a:rPr>
              <a:t>• Sahil (22CS3052) - Dataset &amp; Preprocessing Lead </a:t>
            </a:r>
          </a:p>
          <a:p>
            <a:pPr>
              <a:lnSpc>
                <a:spcPts val="4171"/>
              </a:lnSpc>
            </a:pPr>
            <a:r>
              <a:rPr lang="en-IN" sz="2800" b="1" dirty="0">
                <a:solidFill>
                  <a:schemeClr val="bg1"/>
                </a:solidFill>
              </a:rPr>
              <a:t>• Ravi Shekhar (22CS3075) - Implementation Lead </a:t>
            </a:r>
          </a:p>
          <a:p>
            <a:pPr>
              <a:lnSpc>
                <a:spcPts val="4171"/>
              </a:lnSpc>
            </a:pPr>
            <a:r>
              <a:rPr lang="en-IN" sz="2800" b="1" dirty="0">
                <a:solidFill>
                  <a:schemeClr val="bg1"/>
                </a:solidFill>
              </a:rPr>
              <a:t>• Sudhanshu Shivam (22CS3059) - Report &amp; PPT Lead </a:t>
            </a:r>
          </a:p>
          <a:p>
            <a:pPr>
              <a:lnSpc>
                <a:spcPts val="4171"/>
              </a:lnSpc>
            </a:pPr>
            <a:r>
              <a:rPr lang="en-IN" sz="2800" b="1" dirty="0">
                <a:solidFill>
                  <a:schemeClr val="bg1"/>
                </a:solidFill>
              </a:rPr>
              <a:t>• Rounak Bharti (22CS3051) - Implementation Lead </a:t>
            </a:r>
          </a:p>
          <a:p>
            <a:pPr>
              <a:lnSpc>
                <a:spcPts val="4171"/>
              </a:lnSpc>
            </a:pPr>
            <a:r>
              <a:rPr lang="en-IN" sz="2800" b="1" dirty="0">
                <a:solidFill>
                  <a:schemeClr val="bg1"/>
                </a:solidFill>
              </a:rPr>
              <a:t>• Sourabh (22CS3058) - Repository &amp; GUI Lead </a:t>
            </a:r>
            <a:r>
              <a:rPr lang="en-IN" sz="2800" b="1" dirty="0">
                <a:solidFill>
                  <a:schemeClr val="bg1"/>
                </a:solidFill>
                <a:latin typeface="Berlin Sans FB Demi" panose="020E0802020502020306" pitchFamily="34" charset="0"/>
              </a:rPr>
              <a:t> </a:t>
            </a:r>
            <a:endParaRPr lang="en-US" sz="2800" b="1" spc="71" dirty="0">
              <a:solidFill>
                <a:schemeClr val="bg1"/>
              </a:solidFill>
              <a:latin typeface="Berlin Sans FB Demi" panose="020E0802020502020306" pitchFamily="34" charset="0"/>
              <a:ea typeface="Cambria"/>
              <a:cs typeface="Cambria"/>
              <a:sym typeface="Cambria"/>
            </a:endParaRPr>
          </a:p>
          <a:p>
            <a:pPr algn="l">
              <a:lnSpc>
                <a:spcPts val="2851"/>
              </a:lnSpc>
            </a:pPr>
            <a:r>
              <a:rPr lang="en-US" sz="2800" b="1" spc="71" dirty="0">
                <a:solidFill>
                  <a:schemeClr val="bg1"/>
                </a:solidFill>
                <a:latin typeface="Berlin Sans FB Demi" panose="020E0802020502020306" pitchFamily="34" charset="0"/>
                <a:ea typeface="Cambria Bold"/>
                <a:cs typeface="Cambria Bold"/>
                <a:sym typeface="Cambria Bold"/>
              </a:rPr>
              <a:t> </a:t>
            </a:r>
          </a:p>
          <a:p>
            <a:pPr algn="l">
              <a:lnSpc>
                <a:spcPts val="2851"/>
              </a:lnSpc>
            </a:pPr>
            <a:endParaRPr lang="en-US" sz="2800" b="1" spc="71" dirty="0">
              <a:solidFill>
                <a:schemeClr val="bg1"/>
              </a:solidFill>
              <a:latin typeface="Berlin Sans FB Demi" panose="020E0802020502020306" pitchFamily="34" charset="0"/>
              <a:ea typeface="Cambria Bold"/>
              <a:cs typeface="Cambria Bold"/>
              <a:sym typeface="Cambria Bold"/>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83489" y="-124040"/>
            <a:ext cx="18126575" cy="1822508"/>
            <a:chOff x="0" y="0"/>
            <a:chExt cx="24168767" cy="2430011"/>
          </a:xfrm>
        </p:grpSpPr>
        <p:sp>
          <p:nvSpPr>
            <p:cNvPr id="4" name="Freeform 4"/>
            <p:cNvSpPr/>
            <p:nvPr/>
          </p:nvSpPr>
          <p:spPr>
            <a:xfrm>
              <a:off x="0" y="0"/>
              <a:ext cx="24168736" cy="2430018"/>
            </a:xfrm>
            <a:custGeom>
              <a:avLst/>
              <a:gdLst/>
              <a:ahLst/>
              <a:cxnLst/>
              <a:rect l="l" t="t" r="r" b="b"/>
              <a:pathLst>
                <a:path w="24168736" h="2430018">
                  <a:moveTo>
                    <a:pt x="0" y="0"/>
                  </a:moveTo>
                  <a:lnTo>
                    <a:pt x="24168736" y="0"/>
                  </a:lnTo>
                  <a:lnTo>
                    <a:pt x="24168736" y="2430018"/>
                  </a:lnTo>
                  <a:lnTo>
                    <a:pt x="0" y="2430018"/>
                  </a:lnTo>
                  <a:lnTo>
                    <a:pt x="0" y="0"/>
                  </a:lnTo>
                  <a:close/>
                </a:path>
              </a:pathLst>
            </a:custGeom>
            <a:blipFill>
              <a:blip r:embed="rId3"/>
              <a:stretch>
                <a:fillRect/>
              </a:stretch>
            </a:blipFill>
          </p:spPr>
        </p:sp>
      </p:grpSp>
      <p:grpSp>
        <p:nvGrpSpPr>
          <p:cNvPr id="5" name="Group 5"/>
          <p:cNvGrpSpPr/>
          <p:nvPr/>
        </p:nvGrpSpPr>
        <p:grpSpPr>
          <a:xfrm rot="-10800000">
            <a:off x="0" y="0"/>
            <a:ext cx="1117632" cy="1126646"/>
            <a:chOff x="0" y="0"/>
            <a:chExt cx="1490176" cy="1502194"/>
          </a:xfrm>
        </p:grpSpPr>
        <p:sp>
          <p:nvSpPr>
            <p:cNvPr id="6" name="Freeform 6"/>
            <p:cNvSpPr/>
            <p:nvPr/>
          </p:nvSpPr>
          <p:spPr>
            <a:xfrm>
              <a:off x="0" y="0"/>
              <a:ext cx="1490218" cy="1502156"/>
            </a:xfrm>
            <a:custGeom>
              <a:avLst/>
              <a:gdLst/>
              <a:ahLst/>
              <a:cxnLst/>
              <a:rect l="l" t="t" r="r" b="b"/>
              <a:pathLst>
                <a:path w="1490218" h="1502156">
                  <a:moveTo>
                    <a:pt x="0" y="0"/>
                  </a:moveTo>
                  <a:lnTo>
                    <a:pt x="1490218" y="0"/>
                  </a:lnTo>
                  <a:lnTo>
                    <a:pt x="1490218" y="1502156"/>
                  </a:lnTo>
                  <a:lnTo>
                    <a:pt x="0" y="1502156"/>
                  </a:lnTo>
                  <a:lnTo>
                    <a:pt x="0" y="0"/>
                  </a:lnTo>
                  <a:close/>
                </a:path>
              </a:pathLst>
            </a:custGeom>
            <a:blipFill>
              <a:blip r:embed="rId4"/>
              <a:stretch>
                <a:fillRect r="2" b="-2"/>
              </a:stretch>
            </a:blipFill>
          </p:spPr>
        </p:sp>
      </p:grpSp>
      <p:grpSp>
        <p:nvGrpSpPr>
          <p:cNvPr id="7" name="Group 7"/>
          <p:cNvGrpSpPr/>
          <p:nvPr/>
        </p:nvGrpSpPr>
        <p:grpSpPr>
          <a:xfrm>
            <a:off x="17169137" y="9167968"/>
            <a:ext cx="1117632" cy="1126646"/>
            <a:chOff x="0" y="0"/>
            <a:chExt cx="1490176" cy="1502194"/>
          </a:xfrm>
        </p:grpSpPr>
        <p:sp>
          <p:nvSpPr>
            <p:cNvPr id="8" name="Freeform 8"/>
            <p:cNvSpPr/>
            <p:nvPr/>
          </p:nvSpPr>
          <p:spPr>
            <a:xfrm>
              <a:off x="0" y="0"/>
              <a:ext cx="1490218" cy="1502156"/>
            </a:xfrm>
            <a:custGeom>
              <a:avLst/>
              <a:gdLst/>
              <a:ahLst/>
              <a:cxnLst/>
              <a:rect l="l" t="t" r="r" b="b"/>
              <a:pathLst>
                <a:path w="1490218" h="1502156">
                  <a:moveTo>
                    <a:pt x="0" y="0"/>
                  </a:moveTo>
                  <a:lnTo>
                    <a:pt x="1490218" y="0"/>
                  </a:lnTo>
                  <a:lnTo>
                    <a:pt x="1490218" y="1502156"/>
                  </a:lnTo>
                  <a:lnTo>
                    <a:pt x="0" y="1502156"/>
                  </a:lnTo>
                  <a:lnTo>
                    <a:pt x="0" y="0"/>
                  </a:lnTo>
                  <a:close/>
                </a:path>
              </a:pathLst>
            </a:custGeom>
            <a:blipFill>
              <a:blip r:embed="rId4"/>
              <a:stretch>
                <a:fillRect r="2" b="-2"/>
              </a:stretch>
            </a:blipFill>
          </p:spPr>
        </p:sp>
      </p:grpSp>
      <p:grpSp>
        <p:nvGrpSpPr>
          <p:cNvPr id="9" name="Group 9"/>
          <p:cNvGrpSpPr/>
          <p:nvPr/>
        </p:nvGrpSpPr>
        <p:grpSpPr>
          <a:xfrm>
            <a:off x="-12707" y="446"/>
            <a:ext cx="18296737" cy="10291914"/>
            <a:chOff x="0" y="0"/>
            <a:chExt cx="24395649" cy="13722552"/>
          </a:xfrm>
        </p:grpSpPr>
        <p:sp>
          <p:nvSpPr>
            <p:cNvPr id="10" name="Freeform 10"/>
            <p:cNvSpPr/>
            <p:nvPr/>
          </p:nvSpPr>
          <p:spPr>
            <a:xfrm>
              <a:off x="0" y="0"/>
              <a:ext cx="24395685" cy="13722604"/>
            </a:xfrm>
            <a:custGeom>
              <a:avLst/>
              <a:gdLst/>
              <a:ahLst/>
              <a:cxnLst/>
              <a:rect l="l" t="t" r="r" b="b"/>
              <a:pathLst>
                <a:path w="24395685" h="13722604">
                  <a:moveTo>
                    <a:pt x="0" y="0"/>
                  </a:moveTo>
                  <a:lnTo>
                    <a:pt x="24395685" y="0"/>
                  </a:lnTo>
                  <a:lnTo>
                    <a:pt x="24395685" y="13722604"/>
                  </a:lnTo>
                  <a:lnTo>
                    <a:pt x="0" y="13722604"/>
                  </a:lnTo>
                  <a:lnTo>
                    <a:pt x="0" y="0"/>
                  </a:lnTo>
                  <a:close/>
                </a:path>
              </a:pathLst>
            </a:custGeom>
            <a:blipFill>
              <a:blip r:embed="rId5"/>
              <a:stretch>
                <a:fillRect/>
              </a:stretch>
            </a:blipFill>
          </p:spPr>
        </p:sp>
      </p:grpSp>
      <p:grpSp>
        <p:nvGrpSpPr>
          <p:cNvPr id="11" name="Group 11"/>
          <p:cNvGrpSpPr/>
          <p:nvPr/>
        </p:nvGrpSpPr>
        <p:grpSpPr>
          <a:xfrm rot="-10800000">
            <a:off x="99132" y="9375495"/>
            <a:ext cx="18126575" cy="1822508"/>
            <a:chOff x="0" y="0"/>
            <a:chExt cx="24168767" cy="2430011"/>
          </a:xfrm>
        </p:grpSpPr>
        <p:sp>
          <p:nvSpPr>
            <p:cNvPr id="12" name="Freeform 12"/>
            <p:cNvSpPr/>
            <p:nvPr/>
          </p:nvSpPr>
          <p:spPr>
            <a:xfrm>
              <a:off x="0" y="0"/>
              <a:ext cx="24168736" cy="2430018"/>
            </a:xfrm>
            <a:custGeom>
              <a:avLst/>
              <a:gdLst/>
              <a:ahLst/>
              <a:cxnLst/>
              <a:rect l="l" t="t" r="r" b="b"/>
              <a:pathLst>
                <a:path w="24168736" h="2430018">
                  <a:moveTo>
                    <a:pt x="0" y="0"/>
                  </a:moveTo>
                  <a:lnTo>
                    <a:pt x="24168736" y="0"/>
                  </a:lnTo>
                  <a:lnTo>
                    <a:pt x="24168736" y="2430018"/>
                  </a:lnTo>
                  <a:lnTo>
                    <a:pt x="0" y="2430018"/>
                  </a:lnTo>
                  <a:lnTo>
                    <a:pt x="0" y="0"/>
                  </a:lnTo>
                  <a:close/>
                </a:path>
              </a:pathLst>
            </a:custGeom>
            <a:blipFill>
              <a:blip r:embed="rId3"/>
              <a:stretch>
                <a:fillRect/>
              </a:stretch>
            </a:blipFill>
          </p:spPr>
        </p:sp>
      </p:grpSp>
      <p:grpSp>
        <p:nvGrpSpPr>
          <p:cNvPr id="13" name="Group 13"/>
          <p:cNvGrpSpPr/>
          <p:nvPr/>
        </p:nvGrpSpPr>
        <p:grpSpPr>
          <a:xfrm>
            <a:off x="929245" y="315267"/>
            <a:ext cx="16466348" cy="1426865"/>
            <a:chOff x="0" y="0"/>
            <a:chExt cx="21955131" cy="1902487"/>
          </a:xfrm>
        </p:grpSpPr>
        <p:sp>
          <p:nvSpPr>
            <p:cNvPr id="14" name="Freeform 14"/>
            <p:cNvSpPr/>
            <p:nvPr/>
          </p:nvSpPr>
          <p:spPr>
            <a:xfrm>
              <a:off x="0" y="0"/>
              <a:ext cx="21955131" cy="1902487"/>
            </a:xfrm>
            <a:custGeom>
              <a:avLst/>
              <a:gdLst/>
              <a:ahLst/>
              <a:cxnLst/>
              <a:rect l="l" t="t" r="r" b="b"/>
              <a:pathLst>
                <a:path w="21955131" h="1902487">
                  <a:moveTo>
                    <a:pt x="0" y="0"/>
                  </a:moveTo>
                  <a:lnTo>
                    <a:pt x="21955131" y="0"/>
                  </a:lnTo>
                  <a:lnTo>
                    <a:pt x="21955131" y="1902487"/>
                  </a:lnTo>
                  <a:lnTo>
                    <a:pt x="0" y="1902487"/>
                  </a:lnTo>
                  <a:close/>
                </a:path>
              </a:pathLst>
            </a:custGeom>
            <a:solidFill>
              <a:srgbClr val="000000">
                <a:alpha val="0"/>
              </a:srgbClr>
            </a:solidFill>
          </p:spPr>
        </p:sp>
        <p:sp>
          <p:nvSpPr>
            <p:cNvPr id="15" name="TextBox 15"/>
            <p:cNvSpPr txBox="1"/>
            <p:nvPr/>
          </p:nvSpPr>
          <p:spPr>
            <a:xfrm>
              <a:off x="0" y="-19050"/>
              <a:ext cx="21955131" cy="1921537"/>
            </a:xfrm>
            <a:prstGeom prst="rect">
              <a:avLst/>
            </a:prstGeom>
          </p:spPr>
          <p:txBody>
            <a:bodyPr lIns="0" tIns="0" rIns="0" bIns="0" rtlCol="0" anchor="ctr"/>
            <a:lstStyle/>
            <a:p>
              <a:pPr algn="ctr">
                <a:lnSpc>
                  <a:spcPts val="9005"/>
                </a:lnSpc>
              </a:pPr>
              <a:r>
                <a:rPr lang="en-US" sz="7504" spc="281">
                  <a:solidFill>
                    <a:srgbClr val="FFFFFF"/>
                  </a:solidFill>
                  <a:latin typeface="Georgia"/>
                  <a:ea typeface="Georgia"/>
                  <a:cs typeface="Georgia"/>
                  <a:sym typeface="Georgia"/>
                </a:rPr>
                <a:t>Conclusion &amp; </a:t>
              </a:r>
              <a:r>
                <a:rPr lang="en-US" sz="7504" spc="281">
                  <a:solidFill>
                    <a:srgbClr val="4BACC6"/>
                  </a:solidFill>
                  <a:latin typeface="Georgia"/>
                  <a:ea typeface="Georgia"/>
                  <a:cs typeface="Georgia"/>
                  <a:sym typeface="Georgia"/>
                </a:rPr>
                <a:t>Future Work</a:t>
              </a:r>
            </a:p>
          </p:txBody>
        </p:sp>
      </p:grpSp>
      <p:grpSp>
        <p:nvGrpSpPr>
          <p:cNvPr id="16" name="Group 16"/>
          <p:cNvGrpSpPr/>
          <p:nvPr/>
        </p:nvGrpSpPr>
        <p:grpSpPr>
          <a:xfrm>
            <a:off x="17577297" y="9641394"/>
            <a:ext cx="792501" cy="547973"/>
            <a:chOff x="0" y="0"/>
            <a:chExt cx="1056668" cy="730631"/>
          </a:xfrm>
        </p:grpSpPr>
        <p:sp>
          <p:nvSpPr>
            <p:cNvPr id="17" name="Freeform 17"/>
            <p:cNvSpPr/>
            <p:nvPr/>
          </p:nvSpPr>
          <p:spPr>
            <a:xfrm>
              <a:off x="0" y="0"/>
              <a:ext cx="1056668" cy="730631"/>
            </a:xfrm>
            <a:custGeom>
              <a:avLst/>
              <a:gdLst/>
              <a:ahLst/>
              <a:cxnLst/>
              <a:rect l="l" t="t" r="r" b="b"/>
              <a:pathLst>
                <a:path w="1056668" h="730631">
                  <a:moveTo>
                    <a:pt x="0" y="0"/>
                  </a:moveTo>
                  <a:lnTo>
                    <a:pt x="1056668" y="0"/>
                  </a:lnTo>
                  <a:lnTo>
                    <a:pt x="1056668" y="730631"/>
                  </a:lnTo>
                  <a:lnTo>
                    <a:pt x="0" y="730631"/>
                  </a:lnTo>
                  <a:close/>
                </a:path>
              </a:pathLst>
            </a:custGeom>
            <a:solidFill>
              <a:srgbClr val="000000">
                <a:alpha val="0"/>
              </a:srgbClr>
            </a:solidFill>
          </p:spPr>
        </p:sp>
        <p:sp>
          <p:nvSpPr>
            <p:cNvPr id="18" name="TextBox 18"/>
            <p:cNvSpPr txBox="1"/>
            <p:nvPr/>
          </p:nvSpPr>
          <p:spPr>
            <a:xfrm>
              <a:off x="0" y="0"/>
              <a:ext cx="1056668" cy="730631"/>
            </a:xfrm>
            <a:prstGeom prst="rect">
              <a:avLst/>
            </a:prstGeom>
          </p:spPr>
          <p:txBody>
            <a:bodyPr lIns="0" tIns="0" rIns="0" bIns="0" rtlCol="0" anchor="ctr"/>
            <a:lstStyle/>
            <a:p>
              <a:pPr algn="ctr">
                <a:lnSpc>
                  <a:spcPts val="4322"/>
                </a:lnSpc>
              </a:pPr>
              <a:r>
                <a:rPr lang="en-US" sz="3601">
                  <a:solidFill>
                    <a:srgbClr val="FFFFFF"/>
                  </a:solidFill>
                  <a:latin typeface="Bebas Neue"/>
                  <a:ea typeface="Bebas Neue"/>
                  <a:cs typeface="Bebas Neue"/>
                  <a:sym typeface="Bebas Neue"/>
                </a:rPr>
                <a:t>20</a:t>
              </a:r>
            </a:p>
          </p:txBody>
        </p:sp>
      </p:grpSp>
      <p:grpSp>
        <p:nvGrpSpPr>
          <p:cNvPr id="19" name="Group 19"/>
          <p:cNvGrpSpPr/>
          <p:nvPr/>
        </p:nvGrpSpPr>
        <p:grpSpPr>
          <a:xfrm>
            <a:off x="1047119" y="1696251"/>
            <a:ext cx="16230600" cy="7471717"/>
            <a:chOff x="0" y="0"/>
            <a:chExt cx="21640800" cy="9962289"/>
          </a:xfrm>
        </p:grpSpPr>
        <p:sp>
          <p:nvSpPr>
            <p:cNvPr id="20" name="Freeform 20"/>
            <p:cNvSpPr/>
            <p:nvPr/>
          </p:nvSpPr>
          <p:spPr>
            <a:xfrm>
              <a:off x="0" y="0"/>
              <a:ext cx="21640800" cy="9962289"/>
            </a:xfrm>
            <a:custGeom>
              <a:avLst/>
              <a:gdLst/>
              <a:ahLst/>
              <a:cxnLst/>
              <a:rect l="l" t="t" r="r" b="b"/>
              <a:pathLst>
                <a:path w="21640800" h="9962289">
                  <a:moveTo>
                    <a:pt x="0" y="0"/>
                  </a:moveTo>
                  <a:lnTo>
                    <a:pt x="21640800" y="0"/>
                  </a:lnTo>
                  <a:lnTo>
                    <a:pt x="21640800" y="9962289"/>
                  </a:lnTo>
                  <a:lnTo>
                    <a:pt x="0" y="9962289"/>
                  </a:lnTo>
                  <a:close/>
                </a:path>
              </a:pathLst>
            </a:custGeom>
            <a:solidFill>
              <a:srgbClr val="000000">
                <a:alpha val="0"/>
              </a:srgbClr>
            </a:solidFill>
          </p:spPr>
        </p:sp>
        <p:sp>
          <p:nvSpPr>
            <p:cNvPr id="21" name="TextBox 21"/>
            <p:cNvSpPr txBox="1"/>
            <p:nvPr/>
          </p:nvSpPr>
          <p:spPr>
            <a:xfrm>
              <a:off x="0" y="-19050"/>
              <a:ext cx="21640800" cy="9981339"/>
            </a:xfrm>
            <a:prstGeom prst="rect">
              <a:avLst/>
            </a:prstGeom>
          </p:spPr>
          <p:txBody>
            <a:bodyPr lIns="0" tIns="0" rIns="0" bIns="0" rtlCol="0" anchor="ctr"/>
            <a:lstStyle/>
            <a:p>
              <a:pPr algn="just">
                <a:lnSpc>
                  <a:spcPts val="4202"/>
                </a:lnSpc>
              </a:pPr>
              <a:r>
                <a:rPr lang="en-US" sz="3502" b="1">
                  <a:solidFill>
                    <a:srgbClr val="FFFFFF"/>
                  </a:solidFill>
                  <a:latin typeface="Cambria Bold"/>
                  <a:ea typeface="Cambria Bold"/>
                  <a:cs typeface="Cambria Bold"/>
                  <a:sym typeface="Cambria Bold"/>
                </a:rPr>
                <a:t>Conclusion:</a:t>
              </a:r>
            </a:p>
            <a:p>
              <a:pPr marL="422748" lvl="1" indent="-211374" algn="just">
                <a:lnSpc>
                  <a:spcPts val="4202"/>
                </a:lnSpc>
                <a:buFont typeface="Arial"/>
                <a:buChar char="•"/>
              </a:pPr>
              <a:r>
                <a:rPr lang="en-US" sz="3502">
                  <a:solidFill>
                    <a:srgbClr val="FFFFFF"/>
                  </a:solidFill>
                  <a:latin typeface="Cambria"/>
                  <a:ea typeface="Cambria"/>
                  <a:cs typeface="Cambria"/>
                  <a:sym typeface="Cambria"/>
                </a:rPr>
                <a:t>We are Proposing an image based calorie estimation system which will run without any external servers </a:t>
              </a:r>
            </a:p>
            <a:p>
              <a:pPr marL="422748" lvl="1" indent="-211374" algn="just">
                <a:lnSpc>
                  <a:spcPts val="4202"/>
                </a:lnSpc>
              </a:pPr>
              <a:endParaRPr lang="en-US" sz="3502">
                <a:solidFill>
                  <a:srgbClr val="FFFFFF"/>
                </a:solidFill>
                <a:latin typeface="Cambria"/>
                <a:ea typeface="Cambria"/>
                <a:cs typeface="Cambria"/>
                <a:sym typeface="Cambria"/>
              </a:endParaRPr>
            </a:p>
            <a:p>
              <a:pPr algn="just">
                <a:lnSpc>
                  <a:spcPts val="4202"/>
                </a:lnSpc>
              </a:pPr>
              <a:r>
                <a:rPr lang="en-US" sz="3502" b="1">
                  <a:solidFill>
                    <a:srgbClr val="FFFFFF"/>
                  </a:solidFill>
                  <a:latin typeface="Cambria Bold"/>
                  <a:ea typeface="Cambria Bold"/>
                  <a:cs typeface="Cambria Bold"/>
                  <a:sym typeface="Cambria Bold"/>
                </a:rPr>
                <a:t>Future Works</a:t>
              </a:r>
              <a:r>
                <a:rPr lang="en-US" sz="3502">
                  <a:solidFill>
                    <a:srgbClr val="FFFFFF"/>
                  </a:solidFill>
                  <a:latin typeface="Cambria"/>
                  <a:ea typeface="Cambria"/>
                  <a:cs typeface="Cambria"/>
                  <a:sym typeface="Cambria"/>
                </a:rPr>
                <a:t>: </a:t>
              </a:r>
            </a:p>
            <a:p>
              <a:pPr marL="422748" lvl="1" indent="-211374" algn="just">
                <a:lnSpc>
                  <a:spcPts val="4202"/>
                </a:lnSpc>
                <a:buFont typeface="Arial"/>
                <a:buChar char="•"/>
              </a:pPr>
              <a:r>
                <a:rPr lang="en-US" sz="3502">
                  <a:solidFill>
                    <a:srgbClr val="FFFFFF"/>
                  </a:solidFill>
                  <a:latin typeface="Cambria"/>
                  <a:ea typeface="Cambria"/>
                  <a:cs typeface="Cambria"/>
                  <a:sym typeface="Cambria"/>
                </a:rPr>
                <a:t>System can  give less accuracy  when background is Non-uniform , light intensity is not good and due to that be categorization problems. </a:t>
              </a:r>
            </a:p>
            <a:p>
              <a:pPr marL="422748" lvl="1" indent="-211374" algn="just">
                <a:lnSpc>
                  <a:spcPts val="4202"/>
                </a:lnSpc>
                <a:buFont typeface="Arial"/>
                <a:buChar char="•"/>
              </a:pPr>
              <a:r>
                <a:rPr lang="en-US" sz="3502">
                  <a:solidFill>
                    <a:srgbClr val="FFFFFF"/>
                  </a:solidFill>
                  <a:latin typeface="Cambria"/>
                  <a:ea typeface="Cambria"/>
                  <a:cs typeface="Cambria"/>
                  <a:sym typeface="Cambria"/>
                </a:rPr>
                <a:t>Good data Augmentation ,  more precise Input for the Models, Hyper parameter tuning </a:t>
              </a:r>
            </a:p>
            <a:p>
              <a:pPr marL="422748" lvl="1" indent="-211374" algn="just">
                <a:lnSpc>
                  <a:spcPts val="4202"/>
                </a:lnSpc>
                <a:buFont typeface="Arial"/>
                <a:buChar char="•"/>
              </a:pPr>
              <a:r>
                <a:rPr lang="en-US" sz="3502">
                  <a:solidFill>
                    <a:srgbClr val="FFFFFF"/>
                  </a:solidFill>
                  <a:latin typeface="Cambria"/>
                  <a:ea typeface="Cambria"/>
                  <a:cs typeface="Cambria"/>
                  <a:sym typeface="Cambria"/>
                </a:rPr>
                <a:t>These are some things which will help make models more accurate in future </a:t>
              </a:r>
            </a:p>
          </p:txBody>
        </p:sp>
      </p:gr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2707" y="446"/>
            <a:ext cx="18296737" cy="10291914"/>
            <a:chOff x="0" y="0"/>
            <a:chExt cx="24395649" cy="13722552"/>
          </a:xfrm>
        </p:grpSpPr>
        <p:sp>
          <p:nvSpPr>
            <p:cNvPr id="4" name="Freeform 4"/>
            <p:cNvSpPr/>
            <p:nvPr/>
          </p:nvSpPr>
          <p:spPr>
            <a:xfrm>
              <a:off x="0" y="0"/>
              <a:ext cx="24395685" cy="13722604"/>
            </a:xfrm>
            <a:custGeom>
              <a:avLst/>
              <a:gdLst/>
              <a:ahLst/>
              <a:cxnLst/>
              <a:rect l="l" t="t" r="r" b="b"/>
              <a:pathLst>
                <a:path w="24395685" h="13722604">
                  <a:moveTo>
                    <a:pt x="0" y="0"/>
                  </a:moveTo>
                  <a:lnTo>
                    <a:pt x="24395685" y="0"/>
                  </a:lnTo>
                  <a:lnTo>
                    <a:pt x="24395685" y="13722604"/>
                  </a:lnTo>
                  <a:lnTo>
                    <a:pt x="0" y="13722604"/>
                  </a:lnTo>
                  <a:lnTo>
                    <a:pt x="0" y="0"/>
                  </a:lnTo>
                  <a:close/>
                </a:path>
              </a:pathLst>
            </a:custGeom>
            <a:blipFill>
              <a:blip r:embed="rId3"/>
              <a:stretch>
                <a:fillRect/>
              </a:stretch>
            </a:blipFill>
          </p:spPr>
        </p:sp>
      </p:grpSp>
      <p:sp>
        <p:nvSpPr>
          <p:cNvPr id="5" name="TextBox 5"/>
          <p:cNvSpPr txBox="1"/>
          <p:nvPr/>
        </p:nvSpPr>
        <p:spPr>
          <a:xfrm>
            <a:off x="6926840" y="1019175"/>
            <a:ext cx="5265160" cy="1104900"/>
          </a:xfrm>
          <a:prstGeom prst="rect">
            <a:avLst/>
          </a:prstGeom>
        </p:spPr>
        <p:txBody>
          <a:bodyPr wrap="square" lIns="0" tIns="0" rIns="0" bIns="0" rtlCol="0" anchor="t">
            <a:spAutoFit/>
          </a:bodyPr>
          <a:lstStyle/>
          <a:p>
            <a:pPr algn="ctr">
              <a:lnSpc>
                <a:spcPts val="8644"/>
              </a:lnSpc>
            </a:pPr>
            <a:r>
              <a:rPr lang="en-US" sz="7203" dirty="0">
                <a:solidFill>
                  <a:srgbClr val="C1EDFF"/>
                </a:solidFill>
                <a:latin typeface="Georgia"/>
                <a:ea typeface="Georgia"/>
                <a:cs typeface="Georgia"/>
                <a:sym typeface="Georgia"/>
              </a:rPr>
              <a:t>References</a:t>
            </a:r>
          </a:p>
        </p:txBody>
      </p:sp>
      <p:sp>
        <p:nvSpPr>
          <p:cNvPr id="6" name="TextBox 6"/>
          <p:cNvSpPr txBox="1"/>
          <p:nvPr/>
        </p:nvSpPr>
        <p:spPr>
          <a:xfrm>
            <a:off x="17596395" y="9423214"/>
            <a:ext cx="608107" cy="720186"/>
          </a:xfrm>
          <a:prstGeom prst="rect">
            <a:avLst/>
          </a:prstGeom>
        </p:spPr>
        <p:txBody>
          <a:bodyPr lIns="0" tIns="0" rIns="0" bIns="0" rtlCol="0" anchor="t">
            <a:spAutoFit/>
          </a:bodyPr>
          <a:lstStyle/>
          <a:p>
            <a:pPr algn="l">
              <a:lnSpc>
                <a:spcPts val="3842"/>
              </a:lnSpc>
            </a:pPr>
            <a:r>
              <a:rPr lang="en-US" sz="3201">
                <a:solidFill>
                  <a:srgbClr val="FFFFFF"/>
                </a:solidFill>
                <a:latin typeface="Roboto"/>
                <a:ea typeface="Roboto"/>
                <a:cs typeface="Roboto"/>
                <a:sym typeface="Roboto"/>
              </a:rPr>
              <a:t>21</a:t>
            </a:r>
          </a:p>
        </p:txBody>
      </p:sp>
      <p:sp>
        <p:nvSpPr>
          <p:cNvPr id="7" name="TextBox 7"/>
          <p:cNvSpPr txBox="1"/>
          <p:nvPr/>
        </p:nvSpPr>
        <p:spPr>
          <a:xfrm>
            <a:off x="1028700" y="2999005"/>
            <a:ext cx="16230600" cy="5581650"/>
          </a:xfrm>
          <a:prstGeom prst="rect">
            <a:avLst/>
          </a:prstGeom>
        </p:spPr>
        <p:txBody>
          <a:bodyPr lIns="0" tIns="0" rIns="0" bIns="0" rtlCol="0" anchor="t">
            <a:spAutoFit/>
          </a:bodyPr>
          <a:lstStyle/>
          <a:p>
            <a:pPr marL="345401" lvl="1" indent="-172700" algn="l">
              <a:lnSpc>
                <a:spcPts val="3433"/>
              </a:lnSpc>
              <a:buAutoNum type="arabicPeriod"/>
            </a:pPr>
            <a:r>
              <a:rPr lang="en-US" sz="2861" spc="2">
                <a:solidFill>
                  <a:srgbClr val="FFFFFF"/>
                </a:solidFill>
                <a:latin typeface="Cambria"/>
                <a:ea typeface="Cambria"/>
                <a:cs typeface="Cambria"/>
                <a:sym typeface="Cambria"/>
              </a:rPr>
              <a:t>An Automatic Calorie Estimation System of Food Images on a Smartphone Koichi Okamoto Keiji Yanai Department of     Informatics, The University of Electro-Communications, Tokyo 1-5-1 Chofugaoka, Chofu, Tokyo 182-8585 JAPAN</a:t>
            </a:r>
          </a:p>
          <a:p>
            <a:pPr marL="345401" lvl="1" indent="-172700" algn="l">
              <a:lnSpc>
                <a:spcPts val="3433"/>
              </a:lnSpc>
            </a:pPr>
            <a:endParaRPr lang="en-US" sz="2861" spc="2">
              <a:solidFill>
                <a:srgbClr val="FFFFFF"/>
              </a:solidFill>
              <a:latin typeface="Cambria"/>
              <a:ea typeface="Cambria"/>
              <a:cs typeface="Cambria"/>
              <a:sym typeface="Cambria"/>
            </a:endParaRPr>
          </a:p>
          <a:p>
            <a:pPr marL="345401" lvl="1" indent="-172700" algn="l">
              <a:lnSpc>
                <a:spcPts val="3433"/>
              </a:lnSpc>
              <a:buAutoNum type="arabicPeriod"/>
            </a:pPr>
            <a:r>
              <a:rPr lang="en-US" sz="2861" spc="2">
                <a:solidFill>
                  <a:srgbClr val="FFFFFF"/>
                </a:solidFill>
                <a:latin typeface="Cambria"/>
                <a:ea typeface="Cambria"/>
                <a:cs typeface="Cambria"/>
                <a:sym typeface="Cambria"/>
              </a:rPr>
              <a:t>P.Pouladzadeh, S.Shirmohammadi, and R.Almaghrabi, “Measuring Calorie and Nutrition from Food Image”, IEEE Transactions on Instrumentation &amp; Measurement, Vol.63, No.8, p.p. 1947 – 1956, August 2014. </a:t>
            </a:r>
          </a:p>
          <a:p>
            <a:pPr marL="345401" lvl="1" indent="-172700" algn="l">
              <a:lnSpc>
                <a:spcPts val="3433"/>
              </a:lnSpc>
            </a:pPr>
            <a:endParaRPr lang="en-US" sz="2861" spc="2">
              <a:solidFill>
                <a:srgbClr val="FFFFFF"/>
              </a:solidFill>
              <a:latin typeface="Cambria"/>
              <a:ea typeface="Cambria"/>
              <a:cs typeface="Cambria"/>
              <a:sym typeface="Cambria"/>
            </a:endParaRPr>
          </a:p>
          <a:p>
            <a:pPr marL="345401" lvl="1" indent="-172700" algn="l">
              <a:lnSpc>
                <a:spcPts val="3433"/>
              </a:lnSpc>
              <a:buAutoNum type="arabicPeriod"/>
            </a:pPr>
            <a:r>
              <a:rPr lang="en-US" sz="2861" spc="2">
                <a:solidFill>
                  <a:srgbClr val="FFFFFF"/>
                </a:solidFill>
                <a:latin typeface="Cambria"/>
                <a:ea typeface="Cambria"/>
                <a:cs typeface="Cambria"/>
                <a:sym typeface="Cambria"/>
              </a:rPr>
              <a:t>Parisa Pouladzadeh, Abdulsalam Yassine, and Shervin Shirmohammadi, “Foodd: An image-based food detection dataset for calorie measurement,” in InternationalConferenceonMultimediaAssistedDietaryManag ement, 2015</a:t>
            </a:r>
          </a:p>
          <a:p>
            <a:pPr marL="345401" lvl="1" indent="-172700" algn="l">
              <a:lnSpc>
                <a:spcPts val="3433"/>
              </a:lnSpc>
            </a:pPr>
            <a:endParaRPr lang="en-US" sz="2861" spc="2">
              <a:solidFill>
                <a:srgbClr val="FFFFFF"/>
              </a:solidFill>
              <a:latin typeface="Cambria"/>
              <a:ea typeface="Cambria"/>
              <a:cs typeface="Cambria"/>
              <a:sym typeface="Cambria"/>
            </a:endParaRPr>
          </a:p>
          <a:p>
            <a:pPr marL="345401" lvl="1" indent="-172700" algn="l">
              <a:lnSpc>
                <a:spcPts val="3433"/>
              </a:lnSpc>
              <a:buAutoNum type="arabicPeriod"/>
            </a:pPr>
            <a:r>
              <a:rPr lang="en-US" sz="2861" spc="2">
                <a:solidFill>
                  <a:srgbClr val="FFFFFF"/>
                </a:solidFill>
                <a:latin typeface="Cambria"/>
                <a:ea typeface="Cambria"/>
                <a:cs typeface="Cambria"/>
                <a:sym typeface="Cambria"/>
              </a:rPr>
              <a:t>Meghana M Reddy, “Calorie-estimation-from-foodimages-opencv”, github repo, May 2016</a:t>
            </a: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2707" y="446"/>
            <a:ext cx="18296737" cy="10291914"/>
            <a:chOff x="0" y="0"/>
            <a:chExt cx="24395649" cy="13722552"/>
          </a:xfrm>
        </p:grpSpPr>
        <p:sp>
          <p:nvSpPr>
            <p:cNvPr id="4" name="Freeform 4"/>
            <p:cNvSpPr/>
            <p:nvPr/>
          </p:nvSpPr>
          <p:spPr>
            <a:xfrm>
              <a:off x="0" y="0"/>
              <a:ext cx="24395685" cy="13722604"/>
            </a:xfrm>
            <a:custGeom>
              <a:avLst/>
              <a:gdLst/>
              <a:ahLst/>
              <a:cxnLst/>
              <a:rect l="l" t="t" r="r" b="b"/>
              <a:pathLst>
                <a:path w="24395685" h="13722604">
                  <a:moveTo>
                    <a:pt x="0" y="0"/>
                  </a:moveTo>
                  <a:lnTo>
                    <a:pt x="24395685" y="0"/>
                  </a:lnTo>
                  <a:lnTo>
                    <a:pt x="24395685" y="13722604"/>
                  </a:lnTo>
                  <a:lnTo>
                    <a:pt x="0" y="13722604"/>
                  </a:lnTo>
                  <a:lnTo>
                    <a:pt x="0" y="0"/>
                  </a:lnTo>
                  <a:close/>
                </a:path>
              </a:pathLst>
            </a:custGeom>
            <a:blipFill>
              <a:blip r:embed="rId3"/>
              <a:stretch>
                <a:fillRect/>
              </a:stretch>
            </a:blipFill>
          </p:spPr>
        </p:sp>
      </p:grpSp>
      <p:grpSp>
        <p:nvGrpSpPr>
          <p:cNvPr id="5" name="Group 5"/>
          <p:cNvGrpSpPr/>
          <p:nvPr/>
        </p:nvGrpSpPr>
        <p:grpSpPr>
          <a:xfrm>
            <a:off x="2303646" y="3355261"/>
            <a:ext cx="13472513" cy="3303876"/>
            <a:chOff x="0" y="0"/>
            <a:chExt cx="17963351" cy="4405168"/>
          </a:xfrm>
        </p:grpSpPr>
        <p:sp>
          <p:nvSpPr>
            <p:cNvPr id="6" name="Freeform 6"/>
            <p:cNvSpPr/>
            <p:nvPr/>
          </p:nvSpPr>
          <p:spPr>
            <a:xfrm>
              <a:off x="0" y="0"/>
              <a:ext cx="17963387" cy="4405122"/>
            </a:xfrm>
            <a:custGeom>
              <a:avLst/>
              <a:gdLst/>
              <a:ahLst/>
              <a:cxnLst/>
              <a:rect l="l" t="t" r="r" b="b"/>
              <a:pathLst>
                <a:path w="17963387" h="4405122">
                  <a:moveTo>
                    <a:pt x="0" y="4405122"/>
                  </a:moveTo>
                  <a:lnTo>
                    <a:pt x="2447798" y="0"/>
                  </a:lnTo>
                  <a:lnTo>
                    <a:pt x="17963387" y="0"/>
                  </a:lnTo>
                  <a:lnTo>
                    <a:pt x="15515589" y="4405122"/>
                  </a:lnTo>
                  <a:close/>
                </a:path>
              </a:pathLst>
            </a:custGeom>
            <a:solidFill>
              <a:srgbClr val="FFFFFF">
                <a:alpha val="784"/>
              </a:srgbClr>
            </a:solidFill>
            <a:ln w="12700">
              <a:solidFill>
                <a:srgbClr val="000000"/>
              </a:solidFill>
            </a:ln>
          </p:spPr>
        </p:sp>
      </p:grpSp>
      <p:grpSp>
        <p:nvGrpSpPr>
          <p:cNvPr id="7" name="Group 7"/>
          <p:cNvGrpSpPr/>
          <p:nvPr/>
        </p:nvGrpSpPr>
        <p:grpSpPr>
          <a:xfrm rot="7133902">
            <a:off x="-1044544" y="5182718"/>
            <a:ext cx="8786970" cy="1361134"/>
            <a:chOff x="0" y="0"/>
            <a:chExt cx="11715959" cy="1814845"/>
          </a:xfrm>
        </p:grpSpPr>
        <p:sp>
          <p:nvSpPr>
            <p:cNvPr id="8" name="Freeform 8"/>
            <p:cNvSpPr/>
            <p:nvPr/>
          </p:nvSpPr>
          <p:spPr>
            <a:xfrm>
              <a:off x="0" y="0"/>
              <a:ext cx="11716004" cy="1814830"/>
            </a:xfrm>
            <a:custGeom>
              <a:avLst/>
              <a:gdLst/>
              <a:ahLst/>
              <a:cxnLst/>
              <a:rect l="l" t="t" r="r" b="b"/>
              <a:pathLst>
                <a:path w="11716004" h="1814830">
                  <a:moveTo>
                    <a:pt x="0" y="0"/>
                  </a:moveTo>
                  <a:lnTo>
                    <a:pt x="11716004" y="0"/>
                  </a:lnTo>
                  <a:lnTo>
                    <a:pt x="11716004" y="1814830"/>
                  </a:lnTo>
                  <a:lnTo>
                    <a:pt x="0" y="1814830"/>
                  </a:lnTo>
                  <a:lnTo>
                    <a:pt x="0" y="0"/>
                  </a:lnTo>
                  <a:close/>
                </a:path>
              </a:pathLst>
            </a:custGeom>
            <a:blipFill>
              <a:blip r:embed="rId4"/>
              <a:stretch>
                <a:fillRect l="-27033" r="-27032"/>
              </a:stretch>
            </a:blipFill>
          </p:spPr>
        </p:sp>
      </p:grpSp>
      <p:grpSp>
        <p:nvGrpSpPr>
          <p:cNvPr id="9" name="Group 9"/>
          <p:cNvGrpSpPr/>
          <p:nvPr/>
        </p:nvGrpSpPr>
        <p:grpSpPr>
          <a:xfrm rot="-3666097">
            <a:off x="10193309" y="3741806"/>
            <a:ext cx="8786970" cy="1361134"/>
            <a:chOff x="0" y="0"/>
            <a:chExt cx="11715959" cy="1814845"/>
          </a:xfrm>
        </p:grpSpPr>
        <p:sp>
          <p:nvSpPr>
            <p:cNvPr id="10" name="Freeform 10"/>
            <p:cNvSpPr/>
            <p:nvPr/>
          </p:nvSpPr>
          <p:spPr>
            <a:xfrm>
              <a:off x="0" y="0"/>
              <a:ext cx="11716004" cy="1814830"/>
            </a:xfrm>
            <a:custGeom>
              <a:avLst/>
              <a:gdLst/>
              <a:ahLst/>
              <a:cxnLst/>
              <a:rect l="l" t="t" r="r" b="b"/>
              <a:pathLst>
                <a:path w="11716004" h="1814830">
                  <a:moveTo>
                    <a:pt x="0" y="0"/>
                  </a:moveTo>
                  <a:lnTo>
                    <a:pt x="11716004" y="0"/>
                  </a:lnTo>
                  <a:lnTo>
                    <a:pt x="11716004" y="1814830"/>
                  </a:lnTo>
                  <a:lnTo>
                    <a:pt x="0" y="1814830"/>
                  </a:lnTo>
                  <a:lnTo>
                    <a:pt x="0" y="0"/>
                  </a:lnTo>
                  <a:close/>
                </a:path>
              </a:pathLst>
            </a:custGeom>
            <a:blipFill>
              <a:blip r:embed="rId4"/>
              <a:stretch>
                <a:fillRect l="-27033" r="-27032"/>
              </a:stretch>
            </a:blipFill>
          </p:spPr>
        </p:sp>
      </p:grpSp>
      <p:sp>
        <p:nvSpPr>
          <p:cNvPr id="11" name="TextBox 11"/>
          <p:cNvSpPr txBox="1"/>
          <p:nvPr/>
        </p:nvSpPr>
        <p:spPr>
          <a:xfrm>
            <a:off x="5797207" y="4513720"/>
            <a:ext cx="6693586" cy="1225082"/>
          </a:xfrm>
          <a:prstGeom prst="rect">
            <a:avLst/>
          </a:prstGeom>
        </p:spPr>
        <p:txBody>
          <a:bodyPr lIns="0" tIns="0" rIns="0" bIns="0" rtlCol="0" anchor="t">
            <a:spAutoFit/>
          </a:bodyPr>
          <a:lstStyle/>
          <a:p>
            <a:pPr algn="l">
              <a:lnSpc>
                <a:spcPts val="9004"/>
              </a:lnSpc>
            </a:pPr>
            <a:r>
              <a:rPr lang="en-US" sz="9605">
                <a:solidFill>
                  <a:srgbClr val="FFFFFF"/>
                </a:solidFill>
                <a:latin typeface="Georgia"/>
                <a:ea typeface="Georgia"/>
                <a:cs typeface="Georgia"/>
                <a:sym typeface="Georgia"/>
              </a:rPr>
              <a:t>Thank you...</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2707" y="446"/>
            <a:ext cx="18296737" cy="10291914"/>
            <a:chOff x="0" y="0"/>
            <a:chExt cx="24395649" cy="13722552"/>
          </a:xfrm>
        </p:grpSpPr>
        <p:sp>
          <p:nvSpPr>
            <p:cNvPr id="4" name="Freeform 4"/>
            <p:cNvSpPr/>
            <p:nvPr/>
          </p:nvSpPr>
          <p:spPr>
            <a:xfrm>
              <a:off x="0" y="0"/>
              <a:ext cx="24395685" cy="13722604"/>
            </a:xfrm>
            <a:custGeom>
              <a:avLst/>
              <a:gdLst/>
              <a:ahLst/>
              <a:cxnLst/>
              <a:rect l="l" t="t" r="r" b="b"/>
              <a:pathLst>
                <a:path w="24395685" h="13722604">
                  <a:moveTo>
                    <a:pt x="0" y="0"/>
                  </a:moveTo>
                  <a:lnTo>
                    <a:pt x="24395685" y="0"/>
                  </a:lnTo>
                  <a:lnTo>
                    <a:pt x="24395685" y="13722604"/>
                  </a:lnTo>
                  <a:lnTo>
                    <a:pt x="0" y="13722604"/>
                  </a:lnTo>
                  <a:lnTo>
                    <a:pt x="0" y="0"/>
                  </a:lnTo>
                  <a:close/>
                </a:path>
              </a:pathLst>
            </a:custGeom>
            <a:blipFill>
              <a:blip r:embed="rId3"/>
              <a:stretch>
                <a:fillRect/>
              </a:stretch>
            </a:blipFill>
          </p:spPr>
        </p:sp>
      </p:grpSp>
      <p:sp>
        <p:nvSpPr>
          <p:cNvPr id="5" name="TextBox 5"/>
          <p:cNvSpPr txBox="1"/>
          <p:nvPr/>
        </p:nvSpPr>
        <p:spPr>
          <a:xfrm>
            <a:off x="5638800" y="657850"/>
            <a:ext cx="6248621" cy="1102866"/>
          </a:xfrm>
          <a:prstGeom prst="rect">
            <a:avLst/>
          </a:prstGeom>
        </p:spPr>
        <p:txBody>
          <a:bodyPr wrap="square" lIns="0" tIns="0" rIns="0" bIns="0" rtlCol="0" anchor="t">
            <a:spAutoFit/>
          </a:bodyPr>
          <a:lstStyle/>
          <a:p>
            <a:pPr algn="ctr">
              <a:lnSpc>
                <a:spcPts val="8644"/>
              </a:lnSpc>
            </a:pPr>
            <a:r>
              <a:rPr lang="en-US" sz="7203" spc="300" dirty="0">
                <a:solidFill>
                  <a:srgbClr val="C1EDFF"/>
                </a:solidFill>
                <a:latin typeface="Georgia"/>
                <a:ea typeface="Georgia"/>
                <a:cs typeface="Georgia"/>
                <a:sym typeface="Georgia"/>
              </a:rPr>
              <a:t>Introduction</a:t>
            </a:r>
          </a:p>
        </p:txBody>
      </p:sp>
      <p:sp>
        <p:nvSpPr>
          <p:cNvPr id="6" name="TextBox 6"/>
          <p:cNvSpPr txBox="1"/>
          <p:nvPr/>
        </p:nvSpPr>
        <p:spPr>
          <a:xfrm>
            <a:off x="17725044" y="9668064"/>
            <a:ext cx="553313" cy="475583"/>
          </a:xfrm>
          <a:prstGeom prst="rect">
            <a:avLst/>
          </a:prstGeom>
        </p:spPr>
        <p:txBody>
          <a:bodyPr lIns="0" tIns="0" rIns="0" bIns="0" rtlCol="0" anchor="t">
            <a:spAutoFit/>
          </a:bodyPr>
          <a:lstStyle/>
          <a:p>
            <a:pPr algn="ctr">
              <a:lnSpc>
                <a:spcPts val="3842"/>
              </a:lnSpc>
            </a:pPr>
            <a:r>
              <a:rPr lang="en-US" sz="3201">
                <a:solidFill>
                  <a:srgbClr val="FFFFFF"/>
                </a:solidFill>
                <a:latin typeface="Roboto"/>
                <a:ea typeface="Roboto"/>
                <a:cs typeface="Roboto"/>
                <a:sym typeface="Roboto"/>
              </a:rPr>
              <a:t>3</a:t>
            </a:r>
          </a:p>
        </p:txBody>
      </p:sp>
      <p:sp>
        <p:nvSpPr>
          <p:cNvPr id="7" name="TextBox 7"/>
          <p:cNvSpPr txBox="1"/>
          <p:nvPr/>
        </p:nvSpPr>
        <p:spPr>
          <a:xfrm>
            <a:off x="685800" y="2247900"/>
            <a:ext cx="16840200" cy="6924973"/>
          </a:xfrm>
          <a:prstGeom prst="rect">
            <a:avLst/>
          </a:prstGeom>
        </p:spPr>
        <p:txBody>
          <a:bodyPr wrap="square" lIns="0" tIns="0" rIns="0" bIns="0" rtlCol="0" anchor="t">
            <a:spAutoFit/>
          </a:bodyPr>
          <a:lstStyle/>
          <a:p>
            <a:pPr marL="362126" lvl="1" indent="-181063" algn="just">
              <a:lnSpc>
                <a:spcPts val="3601"/>
              </a:lnSpc>
              <a:buFont typeface="Arial"/>
              <a:buChar char="•"/>
            </a:pPr>
            <a:r>
              <a:rPr lang="en-US" sz="3001" dirty="0">
                <a:solidFill>
                  <a:srgbClr val="FFFFFF">
                    <a:alpha val="80000"/>
                  </a:srgbClr>
                </a:solidFill>
                <a:latin typeface="Georgia"/>
                <a:ea typeface="Georgia"/>
                <a:cs typeface="Georgia"/>
                <a:sym typeface="Georgia"/>
              </a:rPr>
              <a:t>People are generally considered obese when their Body Mass Index (BMI) is over 30 kg/m2. High BMI is associated with the increased risk of diseases, such as heart disease. Unfortunately, more and more people will meet criteria for obesity. The main cause of obesity is the imbalance between the amount of food intake and energy consumed by the individuals. Obesity treatment requires the patients to eat healthy food and decrease the amount of daily calorie intake, which needs patients to calculate and record calories from foods every day. </a:t>
            </a:r>
          </a:p>
          <a:p>
            <a:pPr algn="just">
              <a:lnSpc>
                <a:spcPts val="3601"/>
              </a:lnSpc>
            </a:pPr>
            <a:endParaRPr lang="en-US" sz="3001" dirty="0">
              <a:solidFill>
                <a:srgbClr val="FFFFFF">
                  <a:alpha val="80000"/>
                </a:srgbClr>
              </a:solidFill>
              <a:latin typeface="Georgia"/>
              <a:ea typeface="Georgia"/>
              <a:cs typeface="Georgia"/>
              <a:sym typeface="Georgia"/>
            </a:endParaRPr>
          </a:p>
          <a:p>
            <a:pPr marL="362126" lvl="1" indent="-181063" algn="just">
              <a:lnSpc>
                <a:spcPts val="3601"/>
              </a:lnSpc>
              <a:buFont typeface="Arial"/>
              <a:buChar char="•"/>
            </a:pPr>
            <a:r>
              <a:rPr lang="en-US" sz="3001" dirty="0">
                <a:solidFill>
                  <a:srgbClr val="FFFFFF">
                    <a:alpha val="80000"/>
                  </a:srgbClr>
                </a:solidFill>
                <a:latin typeface="Georgia"/>
                <a:ea typeface="Georgia"/>
                <a:cs typeface="Georgia"/>
                <a:sym typeface="Georgia"/>
              </a:rPr>
              <a:t>While computer vision-based measurement methods were introduced to estimate calories from images directly according to the calibration object and foods information, obese patients have benefited a lot from these methods. </a:t>
            </a:r>
          </a:p>
          <a:p>
            <a:pPr algn="just">
              <a:lnSpc>
                <a:spcPts val="3601"/>
              </a:lnSpc>
            </a:pPr>
            <a:endParaRPr lang="en-US" sz="3001" dirty="0">
              <a:solidFill>
                <a:srgbClr val="FFFFFF">
                  <a:alpha val="80000"/>
                </a:srgbClr>
              </a:solidFill>
              <a:latin typeface="Georgia"/>
              <a:ea typeface="Georgia"/>
              <a:cs typeface="Georgia"/>
              <a:sym typeface="Georgia"/>
            </a:endParaRPr>
          </a:p>
          <a:p>
            <a:pPr marL="362126" lvl="1" indent="-181063" algn="just">
              <a:lnSpc>
                <a:spcPts val="3601"/>
              </a:lnSpc>
              <a:buFont typeface="Arial"/>
              <a:buChar char="•"/>
            </a:pPr>
            <a:r>
              <a:rPr lang="en-US" sz="3001" dirty="0">
                <a:solidFill>
                  <a:srgbClr val="FFFFFF">
                    <a:alpha val="80000"/>
                  </a:srgbClr>
                </a:solidFill>
                <a:latin typeface="Georgia"/>
                <a:ea typeface="Georgia"/>
                <a:cs typeface="Georgia"/>
                <a:sym typeface="Georgia"/>
              </a:rPr>
              <a:t>In this project, We study the application of deep learning for food classification and recognition. </a:t>
            </a:r>
          </a:p>
          <a:p>
            <a:pPr marL="362314" lvl="1" indent="-181157" algn="just">
              <a:lnSpc>
                <a:spcPts val="3601"/>
              </a:lnSpc>
            </a:pPr>
            <a:r>
              <a:rPr lang="en-US" sz="3001" dirty="0">
                <a:solidFill>
                  <a:srgbClr val="FFFFFF">
                    <a:alpha val="80000"/>
                  </a:srgbClr>
                </a:solidFill>
                <a:latin typeface="Georgia"/>
                <a:ea typeface="Georgia"/>
                <a:cs typeface="Georgia"/>
                <a:sym typeface="Georgia"/>
              </a:rPr>
              <a:t>	The main contributions of this project are listed as follows: </a:t>
            </a:r>
          </a:p>
          <a:p>
            <a:pPr marL="1784374" lvl="2" indent="-594791" algn="just">
              <a:lnSpc>
                <a:spcPts val="3601"/>
              </a:lnSpc>
              <a:buAutoNum type="arabicPeriod"/>
            </a:pPr>
            <a:r>
              <a:rPr lang="en-US" sz="3001" dirty="0">
                <a:solidFill>
                  <a:srgbClr val="FFFFFF">
                    <a:alpha val="80000"/>
                  </a:srgbClr>
                </a:solidFill>
                <a:latin typeface="Georgia"/>
                <a:ea typeface="Georgia"/>
                <a:cs typeface="Georgia"/>
                <a:sym typeface="Georgia"/>
              </a:rPr>
              <a:t>Proposing the first recognition system for food. </a:t>
            </a:r>
          </a:p>
          <a:p>
            <a:pPr marL="1784374" lvl="2" indent="-594791" algn="just">
              <a:lnSpc>
                <a:spcPts val="3601"/>
              </a:lnSpc>
              <a:buAutoNum type="arabicPeriod"/>
            </a:pPr>
            <a:r>
              <a:rPr lang="en-US" sz="3001" dirty="0">
                <a:solidFill>
                  <a:srgbClr val="FFFFFF">
                    <a:alpha val="80000"/>
                  </a:srgbClr>
                </a:solidFill>
                <a:latin typeface="Georgia"/>
                <a:ea typeface="Georgia"/>
                <a:cs typeface="Georgia"/>
                <a:sym typeface="Georgia"/>
              </a:rPr>
              <a:t>Proposing an effective calorie estimation method</a:t>
            </a: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12524" y="-148267"/>
            <a:ext cx="18296737" cy="10291914"/>
            <a:chOff x="0" y="0"/>
            <a:chExt cx="24395649" cy="13722552"/>
          </a:xfrm>
        </p:grpSpPr>
        <p:sp>
          <p:nvSpPr>
            <p:cNvPr id="4" name="Freeform 4"/>
            <p:cNvSpPr/>
            <p:nvPr/>
          </p:nvSpPr>
          <p:spPr>
            <a:xfrm>
              <a:off x="0" y="0"/>
              <a:ext cx="24395685" cy="13722604"/>
            </a:xfrm>
            <a:custGeom>
              <a:avLst/>
              <a:gdLst/>
              <a:ahLst/>
              <a:cxnLst/>
              <a:rect l="l" t="t" r="r" b="b"/>
              <a:pathLst>
                <a:path w="24395685" h="13722604">
                  <a:moveTo>
                    <a:pt x="0" y="0"/>
                  </a:moveTo>
                  <a:lnTo>
                    <a:pt x="24395685" y="0"/>
                  </a:lnTo>
                  <a:lnTo>
                    <a:pt x="24395685" y="13722604"/>
                  </a:lnTo>
                  <a:lnTo>
                    <a:pt x="0" y="13722604"/>
                  </a:lnTo>
                  <a:lnTo>
                    <a:pt x="0" y="0"/>
                  </a:lnTo>
                  <a:close/>
                </a:path>
              </a:pathLst>
            </a:custGeom>
            <a:blipFill>
              <a:blip r:embed="rId3"/>
              <a:stretch>
                <a:fillRect/>
              </a:stretch>
            </a:blipFill>
          </p:spPr>
        </p:sp>
      </p:grpSp>
      <p:sp>
        <p:nvSpPr>
          <p:cNvPr id="5" name="TextBox 5"/>
          <p:cNvSpPr txBox="1"/>
          <p:nvPr/>
        </p:nvSpPr>
        <p:spPr>
          <a:xfrm>
            <a:off x="2590800" y="1183014"/>
            <a:ext cx="12583652" cy="1102866"/>
          </a:xfrm>
          <a:prstGeom prst="rect">
            <a:avLst/>
          </a:prstGeom>
        </p:spPr>
        <p:txBody>
          <a:bodyPr wrap="square" lIns="0" tIns="0" rIns="0" bIns="0" rtlCol="0" anchor="t">
            <a:spAutoFit/>
          </a:bodyPr>
          <a:lstStyle/>
          <a:p>
            <a:pPr algn="ctr">
              <a:lnSpc>
                <a:spcPts val="8644"/>
              </a:lnSpc>
            </a:pPr>
            <a:r>
              <a:rPr lang="en-US" sz="7203" spc="300" dirty="0">
                <a:solidFill>
                  <a:srgbClr val="C1EDFF"/>
                </a:solidFill>
                <a:latin typeface="Georgia"/>
                <a:ea typeface="Georgia"/>
                <a:cs typeface="Georgia"/>
                <a:sym typeface="Georgia"/>
              </a:rPr>
              <a:t>Problem Statement</a:t>
            </a:r>
          </a:p>
        </p:txBody>
      </p:sp>
      <p:sp>
        <p:nvSpPr>
          <p:cNvPr id="6" name="TextBox 6"/>
          <p:cNvSpPr txBox="1"/>
          <p:nvPr/>
        </p:nvSpPr>
        <p:spPr>
          <a:xfrm>
            <a:off x="17725044" y="9668064"/>
            <a:ext cx="553313" cy="475583"/>
          </a:xfrm>
          <a:prstGeom prst="rect">
            <a:avLst/>
          </a:prstGeom>
        </p:spPr>
        <p:txBody>
          <a:bodyPr lIns="0" tIns="0" rIns="0" bIns="0" rtlCol="0" anchor="t">
            <a:spAutoFit/>
          </a:bodyPr>
          <a:lstStyle/>
          <a:p>
            <a:pPr algn="ctr">
              <a:lnSpc>
                <a:spcPts val="3842"/>
              </a:lnSpc>
            </a:pPr>
            <a:r>
              <a:rPr lang="en-US" sz="3201">
                <a:solidFill>
                  <a:srgbClr val="FFFFFF"/>
                </a:solidFill>
                <a:latin typeface="Roboto"/>
                <a:ea typeface="Roboto"/>
                <a:cs typeface="Roboto"/>
                <a:sym typeface="Roboto"/>
              </a:rPr>
              <a:t>4</a:t>
            </a:r>
          </a:p>
        </p:txBody>
      </p:sp>
      <p:sp>
        <p:nvSpPr>
          <p:cNvPr id="7" name="TextBox 7"/>
          <p:cNvSpPr txBox="1"/>
          <p:nvPr/>
        </p:nvSpPr>
        <p:spPr>
          <a:xfrm>
            <a:off x="1028700" y="3407442"/>
            <a:ext cx="16464386" cy="3838575"/>
          </a:xfrm>
          <a:prstGeom prst="rect">
            <a:avLst/>
          </a:prstGeom>
        </p:spPr>
        <p:txBody>
          <a:bodyPr lIns="0" tIns="0" rIns="0" bIns="0" rtlCol="0" anchor="t">
            <a:spAutoFit/>
          </a:bodyPr>
          <a:lstStyle/>
          <a:p>
            <a:pPr algn="just">
              <a:lnSpc>
                <a:spcPts val="5042"/>
              </a:lnSpc>
            </a:pPr>
            <a:r>
              <a:rPr lang="en-US" sz="4201" spc="163" dirty="0">
                <a:solidFill>
                  <a:srgbClr val="FFFFFF"/>
                </a:solidFill>
                <a:latin typeface="Georgia"/>
                <a:ea typeface="Georgia"/>
                <a:cs typeface="Georgia"/>
                <a:sym typeface="Georgia"/>
              </a:rPr>
              <a:t>Now a days people are becoming more and more conscious about  their eating habits they want to calculate calories, fats, proteins present in their intakes but the problem is one can not always have diet chart or he/she can not always Google food ingredients to calculate calories  or  fats or proteins  there  should be some app which can detect  calories at  single click.  </a:t>
            </a: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2707" y="446"/>
            <a:ext cx="18296737" cy="10291914"/>
            <a:chOff x="0" y="0"/>
            <a:chExt cx="24395649" cy="13722552"/>
          </a:xfrm>
        </p:grpSpPr>
        <p:sp>
          <p:nvSpPr>
            <p:cNvPr id="4" name="Freeform 4"/>
            <p:cNvSpPr/>
            <p:nvPr/>
          </p:nvSpPr>
          <p:spPr>
            <a:xfrm>
              <a:off x="0" y="0"/>
              <a:ext cx="24395685" cy="13722604"/>
            </a:xfrm>
            <a:custGeom>
              <a:avLst/>
              <a:gdLst/>
              <a:ahLst/>
              <a:cxnLst/>
              <a:rect l="l" t="t" r="r" b="b"/>
              <a:pathLst>
                <a:path w="24395685" h="13722604">
                  <a:moveTo>
                    <a:pt x="0" y="0"/>
                  </a:moveTo>
                  <a:lnTo>
                    <a:pt x="24395685" y="0"/>
                  </a:lnTo>
                  <a:lnTo>
                    <a:pt x="24395685" y="13722604"/>
                  </a:lnTo>
                  <a:lnTo>
                    <a:pt x="0" y="13722604"/>
                  </a:lnTo>
                  <a:lnTo>
                    <a:pt x="0" y="0"/>
                  </a:lnTo>
                  <a:close/>
                </a:path>
              </a:pathLst>
            </a:custGeom>
            <a:blipFill>
              <a:blip r:embed="rId3"/>
              <a:stretch>
                <a:fillRect/>
              </a:stretch>
            </a:blipFill>
          </p:spPr>
        </p:sp>
      </p:grpSp>
      <p:sp>
        <p:nvSpPr>
          <p:cNvPr id="5" name="TextBox 5"/>
          <p:cNvSpPr txBox="1"/>
          <p:nvPr/>
        </p:nvSpPr>
        <p:spPr>
          <a:xfrm>
            <a:off x="6324600" y="952500"/>
            <a:ext cx="5058473" cy="1102866"/>
          </a:xfrm>
          <a:prstGeom prst="rect">
            <a:avLst/>
          </a:prstGeom>
        </p:spPr>
        <p:txBody>
          <a:bodyPr wrap="square" lIns="0" tIns="0" rIns="0" bIns="0" rtlCol="0" anchor="t">
            <a:spAutoFit/>
          </a:bodyPr>
          <a:lstStyle/>
          <a:p>
            <a:pPr algn="ctr">
              <a:lnSpc>
                <a:spcPts val="8644"/>
              </a:lnSpc>
            </a:pPr>
            <a:r>
              <a:rPr lang="en-US" sz="7203" spc="300" dirty="0">
                <a:solidFill>
                  <a:srgbClr val="C1EDFF"/>
                </a:solidFill>
                <a:latin typeface="Georgia"/>
                <a:ea typeface="Georgia"/>
                <a:cs typeface="Georgia"/>
                <a:sym typeface="Georgia"/>
              </a:rPr>
              <a:t>Objective</a:t>
            </a:r>
          </a:p>
        </p:txBody>
      </p:sp>
      <p:sp>
        <p:nvSpPr>
          <p:cNvPr id="6" name="TextBox 6"/>
          <p:cNvSpPr txBox="1"/>
          <p:nvPr/>
        </p:nvSpPr>
        <p:spPr>
          <a:xfrm>
            <a:off x="17725044" y="9668064"/>
            <a:ext cx="553313" cy="475583"/>
          </a:xfrm>
          <a:prstGeom prst="rect">
            <a:avLst/>
          </a:prstGeom>
        </p:spPr>
        <p:txBody>
          <a:bodyPr lIns="0" tIns="0" rIns="0" bIns="0" rtlCol="0" anchor="t">
            <a:spAutoFit/>
          </a:bodyPr>
          <a:lstStyle/>
          <a:p>
            <a:pPr algn="ctr">
              <a:lnSpc>
                <a:spcPts val="3842"/>
              </a:lnSpc>
            </a:pPr>
            <a:r>
              <a:rPr lang="en-US" sz="3201">
                <a:solidFill>
                  <a:srgbClr val="FFFFFF"/>
                </a:solidFill>
                <a:latin typeface="Roboto"/>
                <a:ea typeface="Roboto"/>
                <a:cs typeface="Roboto"/>
                <a:sym typeface="Roboto"/>
              </a:rPr>
              <a:t>5</a:t>
            </a:r>
          </a:p>
        </p:txBody>
      </p:sp>
      <p:grpSp>
        <p:nvGrpSpPr>
          <p:cNvPr id="7" name="Group 7"/>
          <p:cNvGrpSpPr/>
          <p:nvPr/>
        </p:nvGrpSpPr>
        <p:grpSpPr>
          <a:xfrm>
            <a:off x="1008743" y="3187748"/>
            <a:ext cx="16234543" cy="3792939"/>
            <a:chOff x="-5257" y="-165828"/>
            <a:chExt cx="21646057" cy="5057253"/>
          </a:xfrm>
        </p:grpSpPr>
        <p:sp>
          <p:nvSpPr>
            <p:cNvPr id="8" name="Freeform 8"/>
            <p:cNvSpPr/>
            <p:nvPr/>
          </p:nvSpPr>
          <p:spPr>
            <a:xfrm>
              <a:off x="0" y="0"/>
              <a:ext cx="21640800" cy="4891425"/>
            </a:xfrm>
            <a:custGeom>
              <a:avLst/>
              <a:gdLst/>
              <a:ahLst/>
              <a:cxnLst/>
              <a:rect l="l" t="t" r="r" b="b"/>
              <a:pathLst>
                <a:path w="21640800" h="4891425">
                  <a:moveTo>
                    <a:pt x="0" y="0"/>
                  </a:moveTo>
                  <a:lnTo>
                    <a:pt x="21640800" y="0"/>
                  </a:lnTo>
                  <a:lnTo>
                    <a:pt x="21640800" y="4891425"/>
                  </a:lnTo>
                  <a:lnTo>
                    <a:pt x="0" y="4891425"/>
                  </a:lnTo>
                  <a:close/>
                </a:path>
              </a:pathLst>
            </a:custGeom>
            <a:solidFill>
              <a:srgbClr val="000000">
                <a:alpha val="0"/>
              </a:srgbClr>
            </a:solidFill>
          </p:spPr>
        </p:sp>
        <p:sp>
          <p:nvSpPr>
            <p:cNvPr id="9" name="TextBox 9"/>
            <p:cNvSpPr txBox="1"/>
            <p:nvPr/>
          </p:nvSpPr>
          <p:spPr>
            <a:xfrm>
              <a:off x="-5257" y="-165828"/>
              <a:ext cx="21640800" cy="4900951"/>
            </a:xfrm>
            <a:prstGeom prst="rect">
              <a:avLst/>
            </a:prstGeom>
          </p:spPr>
          <p:txBody>
            <a:bodyPr lIns="0" tIns="0" rIns="0" bIns="0" rtlCol="0" anchor="ctr"/>
            <a:lstStyle/>
            <a:p>
              <a:pPr marL="820824" lvl="1" indent="-410412" algn="l">
                <a:lnSpc>
                  <a:spcPts val="4562"/>
                </a:lnSpc>
                <a:buFont typeface="Arial"/>
                <a:buChar char="•"/>
              </a:pPr>
              <a:r>
                <a:rPr lang="en-US" sz="3801" spc="41" dirty="0">
                  <a:solidFill>
                    <a:srgbClr val="FFFFFF"/>
                  </a:solidFill>
                  <a:latin typeface="Georgia"/>
                  <a:ea typeface="Georgia"/>
                  <a:cs typeface="Georgia"/>
                  <a:sym typeface="Georgia"/>
                </a:rPr>
                <a:t>To detect food type by using YOLO (You Only Look Once) which uses Convolutional Neural Network (CNN).</a:t>
              </a:r>
            </a:p>
            <a:p>
              <a:pPr algn="l">
                <a:lnSpc>
                  <a:spcPts val="4562"/>
                </a:lnSpc>
              </a:pPr>
              <a:endParaRPr lang="en-US" sz="3801" spc="41" dirty="0">
                <a:solidFill>
                  <a:srgbClr val="FFFFFF"/>
                </a:solidFill>
                <a:latin typeface="Georgia"/>
                <a:ea typeface="Georgia"/>
                <a:cs typeface="Georgia"/>
                <a:sym typeface="Georgia"/>
              </a:endParaRPr>
            </a:p>
            <a:p>
              <a:pPr marL="820824" lvl="1" indent="-410412" algn="l">
                <a:lnSpc>
                  <a:spcPts val="4562"/>
                </a:lnSpc>
                <a:buFont typeface="Arial"/>
                <a:buChar char="•"/>
              </a:pPr>
              <a:r>
                <a:rPr lang="en-US" sz="3801" spc="41" dirty="0">
                  <a:solidFill>
                    <a:srgbClr val="FFFFFF"/>
                  </a:solidFill>
                  <a:latin typeface="Georgia"/>
                  <a:ea typeface="Georgia"/>
                  <a:cs typeface="Georgia"/>
                  <a:sym typeface="Georgia"/>
                </a:rPr>
                <a:t>Proposed  AI&amp;ML based calorie estimation app which will detect food item from image and gives approximate calories present in that item.</a:t>
              </a:r>
            </a:p>
          </p:txBody>
        </p:sp>
      </p:gr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83489" y="-124040"/>
            <a:ext cx="18126575" cy="1822508"/>
            <a:chOff x="0" y="0"/>
            <a:chExt cx="24168767" cy="2430011"/>
          </a:xfrm>
        </p:grpSpPr>
        <p:sp>
          <p:nvSpPr>
            <p:cNvPr id="4" name="Freeform 4"/>
            <p:cNvSpPr/>
            <p:nvPr/>
          </p:nvSpPr>
          <p:spPr>
            <a:xfrm>
              <a:off x="0" y="0"/>
              <a:ext cx="24168736" cy="2430018"/>
            </a:xfrm>
            <a:custGeom>
              <a:avLst/>
              <a:gdLst/>
              <a:ahLst/>
              <a:cxnLst/>
              <a:rect l="l" t="t" r="r" b="b"/>
              <a:pathLst>
                <a:path w="24168736" h="2430018">
                  <a:moveTo>
                    <a:pt x="0" y="0"/>
                  </a:moveTo>
                  <a:lnTo>
                    <a:pt x="24168736" y="0"/>
                  </a:lnTo>
                  <a:lnTo>
                    <a:pt x="24168736" y="2430018"/>
                  </a:lnTo>
                  <a:lnTo>
                    <a:pt x="0" y="2430018"/>
                  </a:lnTo>
                  <a:lnTo>
                    <a:pt x="0" y="0"/>
                  </a:lnTo>
                  <a:close/>
                </a:path>
              </a:pathLst>
            </a:custGeom>
            <a:blipFill>
              <a:blip r:embed="rId3"/>
              <a:stretch>
                <a:fillRect/>
              </a:stretch>
            </a:blipFill>
          </p:spPr>
        </p:sp>
      </p:grpSp>
      <p:grpSp>
        <p:nvGrpSpPr>
          <p:cNvPr id="5" name="Group 5"/>
          <p:cNvGrpSpPr/>
          <p:nvPr/>
        </p:nvGrpSpPr>
        <p:grpSpPr>
          <a:xfrm rot="-10800000">
            <a:off x="0" y="0"/>
            <a:ext cx="1117632" cy="1126646"/>
            <a:chOff x="0" y="0"/>
            <a:chExt cx="1490176" cy="1502194"/>
          </a:xfrm>
        </p:grpSpPr>
        <p:sp>
          <p:nvSpPr>
            <p:cNvPr id="6" name="Freeform 6"/>
            <p:cNvSpPr/>
            <p:nvPr/>
          </p:nvSpPr>
          <p:spPr>
            <a:xfrm>
              <a:off x="0" y="0"/>
              <a:ext cx="1490218" cy="1502156"/>
            </a:xfrm>
            <a:custGeom>
              <a:avLst/>
              <a:gdLst/>
              <a:ahLst/>
              <a:cxnLst/>
              <a:rect l="l" t="t" r="r" b="b"/>
              <a:pathLst>
                <a:path w="1490218" h="1502156">
                  <a:moveTo>
                    <a:pt x="0" y="0"/>
                  </a:moveTo>
                  <a:lnTo>
                    <a:pt x="1490218" y="0"/>
                  </a:lnTo>
                  <a:lnTo>
                    <a:pt x="1490218" y="1502156"/>
                  </a:lnTo>
                  <a:lnTo>
                    <a:pt x="0" y="1502156"/>
                  </a:lnTo>
                  <a:lnTo>
                    <a:pt x="0" y="0"/>
                  </a:lnTo>
                  <a:close/>
                </a:path>
              </a:pathLst>
            </a:custGeom>
            <a:blipFill>
              <a:blip r:embed="rId4"/>
              <a:stretch>
                <a:fillRect r="2" b="-2"/>
              </a:stretch>
            </a:blipFill>
          </p:spPr>
        </p:sp>
      </p:grpSp>
      <p:grpSp>
        <p:nvGrpSpPr>
          <p:cNvPr id="7" name="Group 7"/>
          <p:cNvGrpSpPr/>
          <p:nvPr/>
        </p:nvGrpSpPr>
        <p:grpSpPr>
          <a:xfrm>
            <a:off x="17169137" y="9167968"/>
            <a:ext cx="1117632" cy="1126646"/>
            <a:chOff x="0" y="0"/>
            <a:chExt cx="1490176" cy="1502194"/>
          </a:xfrm>
        </p:grpSpPr>
        <p:sp>
          <p:nvSpPr>
            <p:cNvPr id="8" name="Freeform 8"/>
            <p:cNvSpPr/>
            <p:nvPr/>
          </p:nvSpPr>
          <p:spPr>
            <a:xfrm>
              <a:off x="0" y="0"/>
              <a:ext cx="1490218" cy="1502156"/>
            </a:xfrm>
            <a:custGeom>
              <a:avLst/>
              <a:gdLst/>
              <a:ahLst/>
              <a:cxnLst/>
              <a:rect l="l" t="t" r="r" b="b"/>
              <a:pathLst>
                <a:path w="1490218" h="1502156">
                  <a:moveTo>
                    <a:pt x="0" y="0"/>
                  </a:moveTo>
                  <a:lnTo>
                    <a:pt x="1490218" y="0"/>
                  </a:lnTo>
                  <a:lnTo>
                    <a:pt x="1490218" y="1502156"/>
                  </a:lnTo>
                  <a:lnTo>
                    <a:pt x="0" y="1502156"/>
                  </a:lnTo>
                  <a:lnTo>
                    <a:pt x="0" y="0"/>
                  </a:lnTo>
                  <a:close/>
                </a:path>
              </a:pathLst>
            </a:custGeom>
            <a:blipFill>
              <a:blip r:embed="rId4"/>
              <a:stretch>
                <a:fillRect r="2" b="-2"/>
              </a:stretch>
            </a:blipFill>
          </p:spPr>
        </p:sp>
      </p:grpSp>
      <p:grpSp>
        <p:nvGrpSpPr>
          <p:cNvPr id="9" name="Group 9"/>
          <p:cNvGrpSpPr/>
          <p:nvPr/>
        </p:nvGrpSpPr>
        <p:grpSpPr>
          <a:xfrm>
            <a:off x="-12707" y="446"/>
            <a:ext cx="18296737" cy="10291914"/>
            <a:chOff x="0" y="0"/>
            <a:chExt cx="24395649" cy="13722552"/>
          </a:xfrm>
        </p:grpSpPr>
        <p:sp>
          <p:nvSpPr>
            <p:cNvPr id="10" name="Freeform 10"/>
            <p:cNvSpPr/>
            <p:nvPr/>
          </p:nvSpPr>
          <p:spPr>
            <a:xfrm>
              <a:off x="0" y="0"/>
              <a:ext cx="24395685" cy="13722604"/>
            </a:xfrm>
            <a:custGeom>
              <a:avLst/>
              <a:gdLst/>
              <a:ahLst/>
              <a:cxnLst/>
              <a:rect l="l" t="t" r="r" b="b"/>
              <a:pathLst>
                <a:path w="24395685" h="13722604">
                  <a:moveTo>
                    <a:pt x="0" y="0"/>
                  </a:moveTo>
                  <a:lnTo>
                    <a:pt x="24395685" y="0"/>
                  </a:lnTo>
                  <a:lnTo>
                    <a:pt x="24395685" y="13722604"/>
                  </a:lnTo>
                  <a:lnTo>
                    <a:pt x="0" y="13722604"/>
                  </a:lnTo>
                  <a:lnTo>
                    <a:pt x="0" y="0"/>
                  </a:lnTo>
                  <a:close/>
                </a:path>
              </a:pathLst>
            </a:custGeom>
            <a:blipFill>
              <a:blip r:embed="rId5"/>
              <a:stretch>
                <a:fillRect/>
              </a:stretch>
            </a:blipFill>
          </p:spPr>
        </p:sp>
      </p:grpSp>
      <p:grpSp>
        <p:nvGrpSpPr>
          <p:cNvPr id="11" name="Group 11"/>
          <p:cNvGrpSpPr/>
          <p:nvPr/>
        </p:nvGrpSpPr>
        <p:grpSpPr>
          <a:xfrm rot="-10800000">
            <a:off x="99132" y="9375495"/>
            <a:ext cx="18126575" cy="1822508"/>
            <a:chOff x="0" y="0"/>
            <a:chExt cx="24168767" cy="2430011"/>
          </a:xfrm>
        </p:grpSpPr>
        <p:sp>
          <p:nvSpPr>
            <p:cNvPr id="12" name="Freeform 12"/>
            <p:cNvSpPr/>
            <p:nvPr/>
          </p:nvSpPr>
          <p:spPr>
            <a:xfrm>
              <a:off x="0" y="0"/>
              <a:ext cx="24168736" cy="2430018"/>
            </a:xfrm>
            <a:custGeom>
              <a:avLst/>
              <a:gdLst/>
              <a:ahLst/>
              <a:cxnLst/>
              <a:rect l="l" t="t" r="r" b="b"/>
              <a:pathLst>
                <a:path w="24168736" h="2430018">
                  <a:moveTo>
                    <a:pt x="0" y="0"/>
                  </a:moveTo>
                  <a:lnTo>
                    <a:pt x="24168736" y="0"/>
                  </a:lnTo>
                  <a:lnTo>
                    <a:pt x="24168736" y="2430018"/>
                  </a:lnTo>
                  <a:lnTo>
                    <a:pt x="0" y="2430018"/>
                  </a:lnTo>
                  <a:lnTo>
                    <a:pt x="0" y="0"/>
                  </a:lnTo>
                  <a:close/>
                </a:path>
              </a:pathLst>
            </a:custGeom>
            <a:blipFill>
              <a:blip r:embed="rId3"/>
              <a:stretch>
                <a:fillRect/>
              </a:stretch>
            </a:blipFill>
          </p:spPr>
        </p:sp>
      </p:grpSp>
      <p:grpSp>
        <p:nvGrpSpPr>
          <p:cNvPr id="13" name="Group 13"/>
          <p:cNvGrpSpPr/>
          <p:nvPr/>
        </p:nvGrpSpPr>
        <p:grpSpPr>
          <a:xfrm>
            <a:off x="894812" y="247085"/>
            <a:ext cx="16466348" cy="1367872"/>
            <a:chOff x="0" y="0"/>
            <a:chExt cx="21955131" cy="1823830"/>
          </a:xfrm>
        </p:grpSpPr>
        <p:sp>
          <p:nvSpPr>
            <p:cNvPr id="14" name="Freeform 14"/>
            <p:cNvSpPr/>
            <p:nvPr/>
          </p:nvSpPr>
          <p:spPr>
            <a:xfrm>
              <a:off x="0" y="0"/>
              <a:ext cx="21955131" cy="1823830"/>
            </a:xfrm>
            <a:custGeom>
              <a:avLst/>
              <a:gdLst/>
              <a:ahLst/>
              <a:cxnLst/>
              <a:rect l="l" t="t" r="r" b="b"/>
              <a:pathLst>
                <a:path w="21955131" h="1823830">
                  <a:moveTo>
                    <a:pt x="0" y="0"/>
                  </a:moveTo>
                  <a:lnTo>
                    <a:pt x="21955131" y="0"/>
                  </a:lnTo>
                  <a:lnTo>
                    <a:pt x="21955131" y="1823830"/>
                  </a:lnTo>
                  <a:lnTo>
                    <a:pt x="0" y="1823830"/>
                  </a:lnTo>
                  <a:close/>
                </a:path>
              </a:pathLst>
            </a:custGeom>
            <a:solidFill>
              <a:srgbClr val="000000">
                <a:alpha val="0"/>
              </a:srgbClr>
            </a:solidFill>
          </p:spPr>
        </p:sp>
        <p:sp>
          <p:nvSpPr>
            <p:cNvPr id="15" name="TextBox 15"/>
            <p:cNvSpPr txBox="1"/>
            <p:nvPr/>
          </p:nvSpPr>
          <p:spPr>
            <a:xfrm>
              <a:off x="0" y="-9525"/>
              <a:ext cx="21955131" cy="1833355"/>
            </a:xfrm>
            <a:prstGeom prst="rect">
              <a:avLst/>
            </a:prstGeom>
          </p:spPr>
          <p:txBody>
            <a:bodyPr lIns="0" tIns="0" rIns="0" bIns="0" rtlCol="0" anchor="ctr"/>
            <a:lstStyle/>
            <a:p>
              <a:pPr algn="ctr">
                <a:lnSpc>
                  <a:spcPts val="8644"/>
                </a:lnSpc>
              </a:pPr>
              <a:r>
                <a:rPr lang="en-US" sz="7203" spc="300">
                  <a:solidFill>
                    <a:srgbClr val="FFFFFF"/>
                  </a:solidFill>
                  <a:latin typeface="Georgia"/>
                  <a:ea typeface="Georgia"/>
                  <a:cs typeface="Georgia"/>
                  <a:sym typeface="Georgia"/>
                </a:rPr>
                <a:t>Literature</a:t>
              </a:r>
              <a:r>
                <a:rPr lang="en-US" sz="7203" spc="300">
                  <a:solidFill>
                    <a:srgbClr val="C1EDFF"/>
                  </a:solidFill>
                  <a:latin typeface="Georgia"/>
                  <a:ea typeface="Georgia"/>
                  <a:cs typeface="Georgia"/>
                  <a:sym typeface="Georgia"/>
                </a:rPr>
                <a:t> </a:t>
              </a:r>
              <a:r>
                <a:rPr lang="en-US" sz="7203" spc="300">
                  <a:solidFill>
                    <a:srgbClr val="4BACC6"/>
                  </a:solidFill>
                  <a:latin typeface="Georgia"/>
                  <a:ea typeface="Georgia"/>
                  <a:cs typeface="Georgia"/>
                  <a:sym typeface="Georgia"/>
                </a:rPr>
                <a:t>survey </a:t>
              </a:r>
            </a:p>
          </p:txBody>
        </p:sp>
      </p:grpSp>
      <p:grpSp>
        <p:nvGrpSpPr>
          <p:cNvPr id="16" name="Group 16"/>
          <p:cNvGrpSpPr/>
          <p:nvPr/>
        </p:nvGrpSpPr>
        <p:grpSpPr>
          <a:xfrm>
            <a:off x="17633604" y="9641394"/>
            <a:ext cx="736193" cy="547973"/>
            <a:chOff x="0" y="0"/>
            <a:chExt cx="981591" cy="730631"/>
          </a:xfrm>
        </p:grpSpPr>
        <p:sp>
          <p:nvSpPr>
            <p:cNvPr id="17" name="Freeform 17"/>
            <p:cNvSpPr/>
            <p:nvPr/>
          </p:nvSpPr>
          <p:spPr>
            <a:xfrm>
              <a:off x="0" y="0"/>
              <a:ext cx="981591" cy="730631"/>
            </a:xfrm>
            <a:custGeom>
              <a:avLst/>
              <a:gdLst/>
              <a:ahLst/>
              <a:cxnLst/>
              <a:rect l="l" t="t" r="r" b="b"/>
              <a:pathLst>
                <a:path w="981591" h="730631">
                  <a:moveTo>
                    <a:pt x="0" y="0"/>
                  </a:moveTo>
                  <a:lnTo>
                    <a:pt x="981591" y="0"/>
                  </a:lnTo>
                  <a:lnTo>
                    <a:pt x="981591" y="730631"/>
                  </a:lnTo>
                  <a:lnTo>
                    <a:pt x="0" y="730631"/>
                  </a:lnTo>
                  <a:close/>
                </a:path>
              </a:pathLst>
            </a:custGeom>
            <a:solidFill>
              <a:srgbClr val="000000">
                <a:alpha val="0"/>
              </a:srgbClr>
            </a:solidFill>
          </p:spPr>
        </p:sp>
        <p:sp>
          <p:nvSpPr>
            <p:cNvPr id="18" name="TextBox 18"/>
            <p:cNvSpPr txBox="1"/>
            <p:nvPr/>
          </p:nvSpPr>
          <p:spPr>
            <a:xfrm>
              <a:off x="0" y="0"/>
              <a:ext cx="981591" cy="730631"/>
            </a:xfrm>
            <a:prstGeom prst="rect">
              <a:avLst/>
            </a:prstGeom>
          </p:spPr>
          <p:txBody>
            <a:bodyPr lIns="0" tIns="0" rIns="0" bIns="0" rtlCol="0" anchor="ctr"/>
            <a:lstStyle/>
            <a:p>
              <a:pPr algn="ctr">
                <a:lnSpc>
                  <a:spcPts val="4322"/>
                </a:lnSpc>
              </a:pPr>
              <a:r>
                <a:rPr lang="en-US" sz="3601">
                  <a:solidFill>
                    <a:srgbClr val="FFFFFF"/>
                  </a:solidFill>
                  <a:latin typeface="Bebas Neue"/>
                  <a:ea typeface="Bebas Neue"/>
                  <a:cs typeface="Bebas Neue"/>
                  <a:sym typeface="Bebas Neue"/>
                </a:rPr>
                <a:t>6</a:t>
              </a:r>
            </a:p>
          </p:txBody>
        </p:sp>
      </p:grpSp>
      <p:graphicFrame>
        <p:nvGraphicFramePr>
          <p:cNvPr id="19" name="Table 19"/>
          <p:cNvGraphicFramePr>
            <a:graphicFrameLocks noGrp="1"/>
          </p:cNvGraphicFramePr>
          <p:nvPr/>
        </p:nvGraphicFramePr>
        <p:xfrm>
          <a:off x="1079666" y="1543904"/>
          <a:ext cx="16099285" cy="8691563"/>
        </p:xfrm>
        <a:graphic>
          <a:graphicData uri="http://schemas.openxmlformats.org/drawingml/2006/table">
            <a:tbl>
              <a:tblPr/>
              <a:tblGrid>
                <a:gridCol w="718058">
                  <a:extLst>
                    <a:ext uri="{9D8B030D-6E8A-4147-A177-3AD203B41FA5}">
                      <a16:colId xmlns:a16="http://schemas.microsoft.com/office/drawing/2014/main" val="20000"/>
                    </a:ext>
                  </a:extLst>
                </a:gridCol>
                <a:gridCol w="3018485">
                  <a:extLst>
                    <a:ext uri="{9D8B030D-6E8A-4147-A177-3AD203B41FA5}">
                      <a16:colId xmlns:a16="http://schemas.microsoft.com/office/drawing/2014/main" val="20001"/>
                    </a:ext>
                  </a:extLst>
                </a:gridCol>
                <a:gridCol w="4313100">
                  <a:extLst>
                    <a:ext uri="{9D8B030D-6E8A-4147-A177-3AD203B41FA5}">
                      <a16:colId xmlns:a16="http://schemas.microsoft.com/office/drawing/2014/main" val="20002"/>
                    </a:ext>
                  </a:extLst>
                </a:gridCol>
                <a:gridCol w="2683214">
                  <a:extLst>
                    <a:ext uri="{9D8B030D-6E8A-4147-A177-3AD203B41FA5}">
                      <a16:colId xmlns:a16="http://schemas.microsoft.com/office/drawing/2014/main" val="20003"/>
                    </a:ext>
                  </a:extLst>
                </a:gridCol>
                <a:gridCol w="2683214">
                  <a:extLst>
                    <a:ext uri="{9D8B030D-6E8A-4147-A177-3AD203B41FA5}">
                      <a16:colId xmlns:a16="http://schemas.microsoft.com/office/drawing/2014/main" val="20004"/>
                    </a:ext>
                  </a:extLst>
                </a:gridCol>
                <a:gridCol w="2683214">
                  <a:extLst>
                    <a:ext uri="{9D8B030D-6E8A-4147-A177-3AD203B41FA5}">
                      <a16:colId xmlns:a16="http://schemas.microsoft.com/office/drawing/2014/main" val="20005"/>
                    </a:ext>
                  </a:extLst>
                </a:gridCol>
              </a:tblGrid>
              <a:tr h="1791682">
                <a:tc>
                  <a:txBody>
                    <a:bodyPr/>
                    <a:lstStyle/>
                    <a:p>
                      <a:pPr algn="l">
                        <a:lnSpc>
                          <a:spcPts val="3842"/>
                        </a:lnSpc>
                        <a:defRPr/>
                      </a:pPr>
                      <a:r>
                        <a:rPr lang="en-US" sz="3201" b="1">
                          <a:solidFill>
                            <a:srgbClr val="FFFFFF"/>
                          </a:solidFill>
                          <a:latin typeface="Roboto Bold"/>
                          <a:ea typeface="Roboto Bold"/>
                          <a:cs typeface="Roboto Bold"/>
                          <a:sym typeface="Roboto Bold"/>
                        </a:rPr>
                        <a:t>Sr No.</a:t>
                      </a:r>
                      <a:endParaRPr lang="en-US" sz="1100"/>
                    </a:p>
                  </a:txBody>
                  <a:tcPr marL="93980" marR="93980" marT="93980" marB="939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54ACE2"/>
                    </a:solidFill>
                  </a:tcPr>
                </a:tc>
                <a:tc>
                  <a:txBody>
                    <a:bodyPr/>
                    <a:lstStyle/>
                    <a:p>
                      <a:pPr algn="l">
                        <a:lnSpc>
                          <a:spcPts val="3842"/>
                        </a:lnSpc>
                        <a:defRPr/>
                      </a:pPr>
                      <a:r>
                        <a:rPr lang="en-US" sz="3201" b="1">
                          <a:solidFill>
                            <a:srgbClr val="FFFFFF"/>
                          </a:solidFill>
                          <a:latin typeface="Roboto Bold"/>
                          <a:ea typeface="Roboto Bold"/>
                          <a:cs typeface="Roboto Bold"/>
                          <a:sym typeface="Roboto Bold"/>
                        </a:rPr>
                        <a:t>Reference Name (Write Paper Title)</a:t>
                      </a:r>
                      <a:endParaRPr lang="en-US" sz="1100"/>
                    </a:p>
                  </a:txBody>
                  <a:tcPr marL="93980" marR="93980" marT="93980" marB="939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54ACE2"/>
                    </a:solidFill>
                  </a:tcPr>
                </a:tc>
                <a:tc>
                  <a:txBody>
                    <a:bodyPr/>
                    <a:lstStyle/>
                    <a:p>
                      <a:pPr algn="l">
                        <a:lnSpc>
                          <a:spcPts val="3842"/>
                        </a:lnSpc>
                        <a:defRPr/>
                      </a:pPr>
                      <a:r>
                        <a:rPr lang="en-US" sz="3201" b="1">
                          <a:solidFill>
                            <a:srgbClr val="FFFFFF"/>
                          </a:solidFill>
                          <a:latin typeface="Roboto Bold"/>
                          <a:ea typeface="Roboto Bold"/>
                          <a:cs typeface="Roboto Bold"/>
                          <a:sym typeface="Roboto Bold"/>
                        </a:rPr>
                        <a:t>Seed Idea/ Work description</a:t>
                      </a:r>
                      <a:endParaRPr lang="en-US" sz="1100"/>
                    </a:p>
                  </a:txBody>
                  <a:tcPr marL="93980" marR="93980" marT="93980" marB="939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54ACE2"/>
                    </a:solidFill>
                  </a:tcPr>
                </a:tc>
                <a:tc>
                  <a:txBody>
                    <a:bodyPr/>
                    <a:lstStyle/>
                    <a:p>
                      <a:pPr algn="l">
                        <a:lnSpc>
                          <a:spcPts val="3842"/>
                        </a:lnSpc>
                        <a:defRPr/>
                      </a:pPr>
                      <a:r>
                        <a:rPr lang="en-US" sz="3201" b="1">
                          <a:solidFill>
                            <a:srgbClr val="FFFFFF"/>
                          </a:solidFill>
                          <a:latin typeface="Roboto Bold"/>
                          <a:ea typeface="Roboto Bold"/>
                          <a:cs typeface="Roboto Bold"/>
                          <a:sym typeface="Roboto Bold"/>
                        </a:rPr>
                        <a:t>Problems found</a:t>
                      </a:r>
                      <a:endParaRPr lang="en-US" sz="1100"/>
                    </a:p>
                  </a:txBody>
                  <a:tcPr marL="93980" marR="93980" marT="93980" marB="939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54ACE2"/>
                    </a:solidFill>
                  </a:tcPr>
                </a:tc>
                <a:tc>
                  <a:txBody>
                    <a:bodyPr/>
                    <a:lstStyle/>
                    <a:p>
                      <a:pPr algn="ctr">
                        <a:lnSpc>
                          <a:spcPts val="3842"/>
                        </a:lnSpc>
                        <a:defRPr/>
                      </a:pPr>
                      <a:r>
                        <a:rPr lang="en-US" sz="3201" b="1">
                          <a:solidFill>
                            <a:srgbClr val="FFFFFF"/>
                          </a:solidFill>
                          <a:latin typeface="Roboto Bold"/>
                          <a:ea typeface="Roboto Bold"/>
                          <a:cs typeface="Roboto Bold"/>
                          <a:sym typeface="Roboto Bold"/>
                        </a:rPr>
                        <a:t>Any other criteria</a:t>
                      </a:r>
                      <a:endParaRPr lang="en-US" sz="1100"/>
                    </a:p>
                  </a:txBody>
                  <a:tcPr marL="93980" marR="93980" marT="93980" marB="939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54ACE2"/>
                    </a:solidFill>
                  </a:tcPr>
                </a:tc>
                <a:tc>
                  <a:txBody>
                    <a:bodyPr/>
                    <a:lstStyle/>
                    <a:p>
                      <a:pPr algn="l">
                        <a:lnSpc>
                          <a:spcPts val="3842"/>
                        </a:lnSpc>
                        <a:defRPr/>
                      </a:pPr>
                      <a:r>
                        <a:rPr lang="en-US" sz="3201" b="1">
                          <a:solidFill>
                            <a:srgbClr val="FFFFFF"/>
                          </a:solidFill>
                          <a:latin typeface="Roboto Bold"/>
                          <a:ea typeface="Roboto Bold"/>
                          <a:cs typeface="Roboto Bold"/>
                          <a:sym typeface="Roboto Bold"/>
                        </a:rPr>
                        <a:t>Proposed System</a:t>
                      </a:r>
                      <a:endParaRPr lang="en-US" sz="1100"/>
                    </a:p>
                  </a:txBody>
                  <a:tcPr marL="93980" marR="93980" marT="93980" marB="939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54ACE2"/>
                    </a:solidFill>
                  </a:tcPr>
                </a:tc>
                <a:extLst>
                  <a:ext uri="{0D108BD9-81ED-4DB2-BD59-A6C34878D82A}">
                    <a16:rowId xmlns:a16="http://schemas.microsoft.com/office/drawing/2014/main" val="10000"/>
                  </a:ext>
                </a:extLst>
              </a:tr>
              <a:tr h="2411146">
                <a:tc>
                  <a:txBody>
                    <a:bodyPr/>
                    <a:lstStyle/>
                    <a:p>
                      <a:pPr algn="l">
                        <a:lnSpc>
                          <a:spcPts val="3842"/>
                        </a:lnSpc>
                        <a:defRPr/>
                      </a:pPr>
                      <a:r>
                        <a:rPr lang="en-US" sz="3201">
                          <a:solidFill>
                            <a:srgbClr val="2F2F2F"/>
                          </a:solidFill>
                          <a:latin typeface="Roboto"/>
                          <a:ea typeface="Roboto"/>
                          <a:cs typeface="Roboto"/>
                          <a:sym typeface="Roboto"/>
                        </a:rPr>
                        <a:t>1</a:t>
                      </a:r>
                      <a:endParaRPr lang="en-US" sz="1100"/>
                    </a:p>
                  </a:txBody>
                  <a:tcPr marL="93980" marR="93980" marT="93980" marB="939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EE0FC"/>
                    </a:solidFill>
                  </a:tcPr>
                </a:tc>
                <a:tc>
                  <a:txBody>
                    <a:bodyPr/>
                    <a:lstStyle/>
                    <a:p>
                      <a:pPr algn="l">
                        <a:lnSpc>
                          <a:spcPts val="2401"/>
                        </a:lnSpc>
                        <a:defRPr/>
                      </a:pPr>
                      <a:r>
                        <a:rPr lang="en-US" sz="2001">
                          <a:solidFill>
                            <a:srgbClr val="2F2F2F"/>
                          </a:solidFill>
                          <a:latin typeface="Roboto"/>
                          <a:ea typeface="Roboto"/>
                          <a:cs typeface="Roboto"/>
                          <a:sym typeface="Roboto"/>
                        </a:rPr>
                        <a:t>An automatic calorie estimation system</a:t>
                      </a:r>
                      <a:endParaRPr lang="en-US" sz="1100"/>
                    </a:p>
                    <a:p>
                      <a:pPr algn="l">
                        <a:lnSpc>
                          <a:spcPts val="2401"/>
                        </a:lnSpc>
                      </a:pPr>
                      <a:r>
                        <a:rPr lang="en-US" sz="2001">
                          <a:solidFill>
                            <a:srgbClr val="2F2F2F"/>
                          </a:solidFill>
                          <a:latin typeface="Roboto"/>
                          <a:ea typeface="Roboto"/>
                          <a:cs typeface="Roboto"/>
                          <a:sym typeface="Roboto"/>
                        </a:rPr>
                        <a:t>of food images on a smartphone</a:t>
                      </a:r>
                    </a:p>
                  </a:txBody>
                  <a:tcPr marL="93980" marR="93980" marT="93980" marB="939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EE0FC"/>
                    </a:solidFill>
                  </a:tcPr>
                </a:tc>
                <a:tc>
                  <a:txBody>
                    <a:bodyPr/>
                    <a:lstStyle/>
                    <a:p>
                      <a:pPr algn="l">
                        <a:lnSpc>
                          <a:spcPts val="2401"/>
                        </a:lnSpc>
                        <a:defRPr/>
                      </a:pPr>
                      <a:r>
                        <a:rPr lang="en-US" sz="2001">
                          <a:solidFill>
                            <a:srgbClr val="2F2F2F"/>
                          </a:solidFill>
                          <a:latin typeface="Roboto"/>
                          <a:ea typeface="Roboto"/>
                          <a:cs typeface="Roboto"/>
                          <a:sym typeface="Roboto"/>
                        </a:rPr>
                        <a:t>An image-based calorie estimation system which runs on a consumer smartphone without external recognition servers</a:t>
                      </a:r>
                      <a:endParaRPr lang="en-US" sz="1100"/>
                    </a:p>
                  </a:txBody>
                  <a:tcPr marL="93980" marR="93980" marT="93980" marB="939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EE0FC"/>
                    </a:solidFill>
                  </a:tcPr>
                </a:tc>
                <a:tc>
                  <a:txBody>
                    <a:bodyPr/>
                    <a:lstStyle/>
                    <a:p>
                      <a:pPr algn="l">
                        <a:lnSpc>
                          <a:spcPts val="2401"/>
                        </a:lnSpc>
                        <a:defRPr/>
                      </a:pPr>
                      <a:r>
                        <a:rPr lang="en-US" sz="2001">
                          <a:solidFill>
                            <a:srgbClr val="2F2F2F"/>
                          </a:solidFill>
                          <a:latin typeface="Roboto"/>
                          <a:ea typeface="Roboto"/>
                          <a:cs typeface="Roboto"/>
                          <a:sym typeface="Roboto"/>
                        </a:rPr>
                        <a:t>Predefine Reference Object as plate needed , multiple food items recognition have less accuracy  </a:t>
                      </a:r>
                      <a:endParaRPr lang="en-US" sz="1100"/>
                    </a:p>
                    <a:p>
                      <a:pPr algn="l">
                        <a:lnSpc>
                          <a:spcPts val="2401"/>
                        </a:lnSpc>
                      </a:pPr>
                      <a:endParaRPr lang="en-US" sz="1100"/>
                    </a:p>
                  </a:txBody>
                  <a:tcPr marL="93980" marR="93980" marT="93980" marB="939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EE0FC"/>
                    </a:solidFill>
                  </a:tcPr>
                </a:tc>
                <a:tc>
                  <a:txBody>
                    <a:bodyPr/>
                    <a:lstStyle/>
                    <a:p>
                      <a:pPr algn="l">
                        <a:lnSpc>
                          <a:spcPts val="2401"/>
                        </a:lnSpc>
                        <a:defRPr/>
                      </a:pPr>
                      <a:r>
                        <a:rPr lang="en-US" sz="2001">
                          <a:solidFill>
                            <a:srgbClr val="2F2F2F"/>
                          </a:solidFill>
                          <a:latin typeface="Roboto"/>
                          <a:ea typeface="Roboto"/>
                          <a:cs typeface="Roboto"/>
                          <a:sym typeface="Roboto"/>
                        </a:rPr>
                        <a:t>NIN-CNN based recognition engine used</a:t>
                      </a:r>
                      <a:endParaRPr lang="en-US" sz="1100"/>
                    </a:p>
                  </a:txBody>
                  <a:tcPr marL="93980" marR="93980" marT="93980" marB="939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EE0FC"/>
                    </a:solidFill>
                  </a:tcPr>
                </a:tc>
                <a:tc>
                  <a:txBody>
                    <a:bodyPr/>
                    <a:lstStyle/>
                    <a:p>
                      <a:pPr algn="l">
                        <a:lnSpc>
                          <a:spcPts val="2401"/>
                        </a:lnSpc>
                        <a:defRPr/>
                      </a:pPr>
                      <a:r>
                        <a:rPr lang="en-US" sz="2001">
                          <a:solidFill>
                            <a:srgbClr val="2F2F2F"/>
                          </a:solidFill>
                          <a:latin typeface="Roboto"/>
                          <a:ea typeface="Roboto"/>
                          <a:cs typeface="Roboto"/>
                          <a:sym typeface="Roboto"/>
                        </a:rPr>
                        <a:t>Thumb as referance Object and can run without any external servers </a:t>
                      </a:r>
                      <a:endParaRPr lang="en-US" sz="1100"/>
                    </a:p>
                  </a:txBody>
                  <a:tcPr marL="93980" marR="93980" marT="93980" marB="939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EE0FC"/>
                    </a:solidFill>
                  </a:tcPr>
                </a:tc>
                <a:extLst>
                  <a:ext uri="{0D108BD9-81ED-4DB2-BD59-A6C34878D82A}">
                    <a16:rowId xmlns:a16="http://schemas.microsoft.com/office/drawing/2014/main" val="10001"/>
                  </a:ext>
                </a:extLst>
              </a:tr>
              <a:tr h="1496245">
                <a:tc>
                  <a:txBody>
                    <a:bodyPr/>
                    <a:lstStyle/>
                    <a:p>
                      <a:pPr algn="l">
                        <a:lnSpc>
                          <a:spcPts val="3842"/>
                        </a:lnSpc>
                        <a:defRPr/>
                      </a:pPr>
                      <a:r>
                        <a:rPr lang="en-US" sz="3201">
                          <a:solidFill>
                            <a:srgbClr val="2F2F2F"/>
                          </a:solidFill>
                          <a:latin typeface="Roboto"/>
                          <a:ea typeface="Roboto"/>
                          <a:cs typeface="Roboto"/>
                          <a:sym typeface="Roboto"/>
                        </a:rPr>
                        <a:t>2</a:t>
                      </a:r>
                      <a:endParaRPr lang="en-US" sz="1100"/>
                    </a:p>
                  </a:txBody>
                  <a:tcPr marL="93980" marR="93980" marT="93980" marB="939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8F0FE"/>
                    </a:solidFill>
                  </a:tcPr>
                </a:tc>
                <a:tc>
                  <a:txBody>
                    <a:bodyPr/>
                    <a:lstStyle/>
                    <a:p>
                      <a:pPr algn="l">
                        <a:lnSpc>
                          <a:spcPts val="2401"/>
                        </a:lnSpc>
                        <a:defRPr/>
                      </a:pPr>
                      <a:r>
                        <a:rPr lang="en-US" sz="2001">
                          <a:solidFill>
                            <a:srgbClr val="2F2F2F"/>
                          </a:solidFill>
                          <a:latin typeface="Roboto"/>
                          <a:ea typeface="Roboto"/>
                          <a:cs typeface="Roboto"/>
                          <a:sym typeface="Roboto"/>
                        </a:rPr>
                        <a:t>Image-Based Estimation of Real Food Size for Accurate Food Calorie Estimation </a:t>
                      </a:r>
                      <a:endParaRPr lang="en-US" sz="1100"/>
                    </a:p>
                  </a:txBody>
                  <a:tcPr marL="93980" marR="93980" marT="93980" marB="939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8F0FE"/>
                    </a:solidFill>
                  </a:tcPr>
                </a:tc>
                <a:tc>
                  <a:txBody>
                    <a:bodyPr/>
                    <a:lstStyle/>
                    <a:p>
                      <a:pPr algn="l">
                        <a:lnSpc>
                          <a:spcPts val="2401"/>
                        </a:lnSpc>
                        <a:defRPr/>
                      </a:pPr>
                      <a:r>
                        <a:rPr lang="en-US" sz="2001">
                          <a:solidFill>
                            <a:srgbClr val="2F2F2F"/>
                          </a:solidFill>
                          <a:latin typeface="Roboto"/>
                          <a:ea typeface="Roboto"/>
                          <a:cs typeface="Roboto"/>
                          <a:sym typeface="Roboto"/>
                        </a:rPr>
                        <a:t>An image-based calorie estimation system which detects multiple food items in an image</a:t>
                      </a:r>
                      <a:endParaRPr lang="en-US" sz="1100"/>
                    </a:p>
                  </a:txBody>
                  <a:tcPr marL="93980" marR="93980" marT="93980" marB="939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8F0FE"/>
                    </a:solidFill>
                  </a:tcPr>
                </a:tc>
                <a:tc>
                  <a:txBody>
                    <a:bodyPr/>
                    <a:lstStyle/>
                    <a:p>
                      <a:pPr algn="l">
                        <a:lnSpc>
                          <a:spcPts val="2401"/>
                        </a:lnSpc>
                        <a:defRPr/>
                      </a:pPr>
                      <a:r>
                        <a:rPr lang="en-US" sz="2001">
                          <a:solidFill>
                            <a:srgbClr val="2F2F2F"/>
                          </a:solidFill>
                          <a:latin typeface="Roboto"/>
                          <a:ea typeface="Roboto"/>
                          <a:cs typeface="Roboto"/>
                          <a:sym typeface="Roboto"/>
                        </a:rPr>
                        <a:t>Stereo mode supported device is required</a:t>
                      </a:r>
                      <a:endParaRPr lang="en-US" sz="1100"/>
                    </a:p>
                  </a:txBody>
                  <a:tcPr marL="93980" marR="93980" marT="93980" marB="939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8F0FE"/>
                    </a:solidFill>
                  </a:tcPr>
                </a:tc>
                <a:tc>
                  <a:txBody>
                    <a:bodyPr/>
                    <a:lstStyle/>
                    <a:p>
                      <a:pPr algn="l">
                        <a:lnSpc>
                          <a:spcPts val="2401"/>
                        </a:lnSpc>
                        <a:defRPr/>
                      </a:pPr>
                      <a:r>
                        <a:rPr lang="en-US" sz="2001">
                          <a:solidFill>
                            <a:srgbClr val="2F2F2F"/>
                          </a:solidFill>
                          <a:latin typeface="Roboto"/>
                          <a:ea typeface="Roboto"/>
                          <a:cs typeface="Roboto"/>
                          <a:sym typeface="Roboto"/>
                        </a:rPr>
                        <a:t>U-NET CNN based </a:t>
                      </a:r>
                      <a:endParaRPr lang="en-US" sz="1100"/>
                    </a:p>
                    <a:p>
                      <a:pPr algn="l">
                        <a:lnSpc>
                          <a:spcPts val="2401"/>
                        </a:lnSpc>
                      </a:pPr>
                      <a:r>
                        <a:rPr lang="en-US" sz="2001">
                          <a:solidFill>
                            <a:srgbClr val="2F2F2F"/>
                          </a:solidFill>
                          <a:latin typeface="Roboto"/>
                          <a:ea typeface="Roboto"/>
                          <a:cs typeface="Roboto"/>
                          <a:sym typeface="Roboto"/>
                        </a:rPr>
                        <a:t>Used for recognition</a:t>
                      </a:r>
                    </a:p>
                  </a:txBody>
                  <a:tcPr marL="93980" marR="93980" marT="93980" marB="939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8F0FE"/>
                    </a:solidFill>
                  </a:tcPr>
                </a:tc>
                <a:tc>
                  <a:txBody>
                    <a:bodyPr/>
                    <a:lstStyle/>
                    <a:p>
                      <a:pPr algn="l">
                        <a:lnSpc>
                          <a:spcPts val="2401"/>
                        </a:lnSpc>
                        <a:defRPr/>
                      </a:pPr>
                      <a:r>
                        <a:rPr lang="en-US" sz="2001">
                          <a:solidFill>
                            <a:srgbClr val="2F2F2F"/>
                          </a:solidFill>
                          <a:latin typeface="Roboto"/>
                          <a:ea typeface="Roboto"/>
                          <a:cs typeface="Roboto"/>
                          <a:sym typeface="Roboto"/>
                        </a:rPr>
                        <a:t>YOLO (CNN) algo and OpenCV image processing techniques is used </a:t>
                      </a:r>
                      <a:endParaRPr lang="en-US" sz="1100"/>
                    </a:p>
                  </a:txBody>
                  <a:tcPr marL="93980" marR="93980" marT="93980" marB="939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8F0FE"/>
                    </a:solidFill>
                  </a:tcPr>
                </a:tc>
                <a:extLst>
                  <a:ext uri="{0D108BD9-81ED-4DB2-BD59-A6C34878D82A}">
                    <a16:rowId xmlns:a16="http://schemas.microsoft.com/office/drawing/2014/main" val="10002"/>
                  </a:ext>
                </a:extLst>
              </a:tr>
              <a:tr h="1496245">
                <a:tc>
                  <a:txBody>
                    <a:bodyPr/>
                    <a:lstStyle/>
                    <a:p>
                      <a:pPr algn="l">
                        <a:lnSpc>
                          <a:spcPts val="3842"/>
                        </a:lnSpc>
                        <a:defRPr/>
                      </a:pPr>
                      <a:r>
                        <a:rPr lang="en-US" sz="3201">
                          <a:solidFill>
                            <a:srgbClr val="2F2F2F"/>
                          </a:solidFill>
                          <a:latin typeface="Roboto"/>
                          <a:ea typeface="Roboto"/>
                          <a:cs typeface="Roboto"/>
                          <a:sym typeface="Roboto"/>
                        </a:rPr>
                        <a:t>3</a:t>
                      </a:r>
                      <a:endParaRPr lang="en-US" sz="1100"/>
                    </a:p>
                  </a:txBody>
                  <a:tcPr marL="93980" marR="93980" marT="93980" marB="939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EE0FC"/>
                    </a:solidFill>
                  </a:tcPr>
                </a:tc>
                <a:tc>
                  <a:txBody>
                    <a:bodyPr/>
                    <a:lstStyle/>
                    <a:p>
                      <a:pPr algn="l">
                        <a:lnSpc>
                          <a:spcPts val="2401"/>
                        </a:lnSpc>
                        <a:defRPr/>
                      </a:pPr>
                      <a:r>
                        <a:rPr lang="en-US" sz="2001">
                          <a:solidFill>
                            <a:srgbClr val="2F2F2F"/>
                          </a:solidFill>
                          <a:latin typeface="Roboto"/>
                          <a:ea typeface="Roboto"/>
                          <a:cs typeface="Roboto"/>
                          <a:sym typeface="Roboto"/>
                        </a:rPr>
                        <a:t>Calorie estimation using deep learning techniques </a:t>
                      </a:r>
                      <a:endParaRPr lang="en-US" sz="1100"/>
                    </a:p>
                  </a:txBody>
                  <a:tcPr marL="93980" marR="93980" marT="93980" marB="939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EE0FC"/>
                    </a:solidFill>
                  </a:tcPr>
                </a:tc>
                <a:tc>
                  <a:txBody>
                    <a:bodyPr/>
                    <a:lstStyle/>
                    <a:p>
                      <a:pPr algn="l">
                        <a:lnSpc>
                          <a:spcPts val="2401"/>
                        </a:lnSpc>
                        <a:defRPr/>
                      </a:pPr>
                      <a:r>
                        <a:rPr lang="en-US" sz="2001">
                          <a:solidFill>
                            <a:srgbClr val="2F2F2F"/>
                          </a:solidFill>
                          <a:latin typeface="Roboto"/>
                          <a:ea typeface="Roboto"/>
                          <a:cs typeface="Roboto"/>
                          <a:sym typeface="Roboto"/>
                        </a:rPr>
                        <a:t>An Images based system to estimate calories </a:t>
                      </a:r>
                      <a:endParaRPr lang="en-US" sz="1100"/>
                    </a:p>
                  </a:txBody>
                  <a:tcPr marL="93980" marR="93980" marT="93980" marB="939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EE0FC"/>
                    </a:solidFill>
                  </a:tcPr>
                </a:tc>
                <a:tc>
                  <a:txBody>
                    <a:bodyPr/>
                    <a:lstStyle/>
                    <a:p>
                      <a:pPr algn="l">
                        <a:lnSpc>
                          <a:spcPts val="2401"/>
                        </a:lnSpc>
                        <a:defRPr/>
                      </a:pPr>
                      <a:r>
                        <a:rPr lang="en-US" sz="2001">
                          <a:solidFill>
                            <a:srgbClr val="2F2F2F"/>
                          </a:solidFill>
                          <a:latin typeface="Roboto"/>
                          <a:ea typeface="Roboto"/>
                          <a:cs typeface="Roboto"/>
                          <a:sym typeface="Roboto"/>
                        </a:rPr>
                        <a:t>Uses coin as predefined object </a:t>
                      </a:r>
                      <a:endParaRPr lang="en-US" sz="1100"/>
                    </a:p>
                  </a:txBody>
                  <a:tcPr marL="93980" marR="93980" marT="93980" marB="939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EE0FC"/>
                    </a:solidFill>
                  </a:tcPr>
                </a:tc>
                <a:tc>
                  <a:txBody>
                    <a:bodyPr/>
                    <a:lstStyle/>
                    <a:p>
                      <a:pPr algn="l">
                        <a:lnSpc>
                          <a:spcPts val="2401"/>
                        </a:lnSpc>
                        <a:defRPr/>
                      </a:pPr>
                      <a:r>
                        <a:rPr lang="en-US" sz="2001">
                          <a:solidFill>
                            <a:srgbClr val="2F2F2F"/>
                          </a:solidFill>
                          <a:latin typeface="Roboto"/>
                          <a:ea typeface="Roboto"/>
                          <a:cs typeface="Roboto"/>
                          <a:sym typeface="Roboto"/>
                        </a:rPr>
                        <a:t>Used R-CNN</a:t>
                      </a:r>
                      <a:endParaRPr lang="en-US" sz="1100"/>
                    </a:p>
                  </a:txBody>
                  <a:tcPr marL="93980" marR="93980" marT="93980" marB="939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EE0FC"/>
                    </a:solidFill>
                  </a:tcPr>
                </a:tc>
                <a:tc>
                  <a:txBody>
                    <a:bodyPr/>
                    <a:lstStyle/>
                    <a:p>
                      <a:pPr algn="l">
                        <a:lnSpc>
                          <a:spcPts val="2401"/>
                        </a:lnSpc>
                        <a:defRPr/>
                      </a:pPr>
                      <a:r>
                        <a:rPr lang="en-US" sz="2001">
                          <a:solidFill>
                            <a:srgbClr val="2F2F2F"/>
                          </a:solidFill>
                          <a:latin typeface="Roboto"/>
                          <a:ea typeface="Roboto"/>
                          <a:cs typeface="Roboto"/>
                          <a:sym typeface="Roboto"/>
                        </a:rPr>
                        <a:t>Referance object is Thumb and CNN with max pooling layers used </a:t>
                      </a:r>
                      <a:endParaRPr lang="en-US" sz="1100"/>
                    </a:p>
                  </a:txBody>
                  <a:tcPr marL="93980" marR="93980" marT="93980" marB="939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EE0FC"/>
                    </a:solidFill>
                  </a:tcPr>
                </a:tc>
                <a:extLst>
                  <a:ext uri="{0D108BD9-81ED-4DB2-BD59-A6C34878D82A}">
                    <a16:rowId xmlns:a16="http://schemas.microsoft.com/office/drawing/2014/main" val="10003"/>
                  </a:ext>
                </a:extLst>
              </a:tr>
              <a:tr h="1496245">
                <a:tc>
                  <a:txBody>
                    <a:bodyPr/>
                    <a:lstStyle/>
                    <a:p>
                      <a:pPr algn="l">
                        <a:lnSpc>
                          <a:spcPts val="3842"/>
                        </a:lnSpc>
                        <a:defRPr/>
                      </a:pPr>
                      <a:r>
                        <a:rPr lang="en-US" sz="3201">
                          <a:solidFill>
                            <a:srgbClr val="2F2F2F"/>
                          </a:solidFill>
                          <a:latin typeface="Roboto"/>
                          <a:ea typeface="Roboto"/>
                          <a:cs typeface="Roboto"/>
                          <a:sym typeface="Roboto"/>
                        </a:rPr>
                        <a:t>4</a:t>
                      </a:r>
                      <a:endParaRPr lang="en-US" sz="1100"/>
                    </a:p>
                  </a:txBody>
                  <a:tcPr marL="93980" marR="93980" marT="93980" marB="939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8F0FE"/>
                    </a:solidFill>
                  </a:tcPr>
                </a:tc>
                <a:tc>
                  <a:txBody>
                    <a:bodyPr/>
                    <a:lstStyle/>
                    <a:p>
                      <a:pPr algn="l">
                        <a:lnSpc>
                          <a:spcPts val="2401"/>
                        </a:lnSpc>
                        <a:defRPr/>
                      </a:pPr>
                      <a:r>
                        <a:rPr lang="en-US" sz="2001">
                          <a:solidFill>
                            <a:srgbClr val="2F2F2F"/>
                          </a:solidFill>
                          <a:latin typeface="Roboto"/>
                          <a:ea typeface="Roboto"/>
                          <a:cs typeface="Roboto"/>
                          <a:sym typeface="Roboto"/>
                        </a:rPr>
                        <a:t>Calorie-estimation-from-food images-openCV May 2016</a:t>
                      </a:r>
                      <a:endParaRPr lang="en-US" sz="1100"/>
                    </a:p>
                  </a:txBody>
                  <a:tcPr marL="93980" marR="93980" marT="93980" marB="939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8F0FE"/>
                    </a:solidFill>
                  </a:tcPr>
                </a:tc>
                <a:tc>
                  <a:txBody>
                    <a:bodyPr/>
                    <a:lstStyle/>
                    <a:p>
                      <a:pPr algn="l">
                        <a:lnSpc>
                          <a:spcPts val="2401"/>
                        </a:lnSpc>
                        <a:defRPr/>
                      </a:pPr>
                      <a:r>
                        <a:rPr lang="en-US" sz="2001">
                          <a:solidFill>
                            <a:srgbClr val="2F2F2F"/>
                          </a:solidFill>
                          <a:latin typeface="Roboto"/>
                          <a:ea typeface="Roboto"/>
                          <a:cs typeface="Roboto"/>
                          <a:sym typeface="Roboto"/>
                        </a:rPr>
                        <a:t>Can Predict for Single food item at a time </a:t>
                      </a:r>
                      <a:endParaRPr lang="en-US" sz="1100"/>
                    </a:p>
                  </a:txBody>
                  <a:tcPr marL="93980" marR="93980" marT="93980" marB="939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8F0FE"/>
                    </a:solidFill>
                  </a:tcPr>
                </a:tc>
                <a:tc>
                  <a:txBody>
                    <a:bodyPr/>
                    <a:lstStyle/>
                    <a:p>
                      <a:pPr algn="l">
                        <a:lnSpc>
                          <a:spcPts val="2401"/>
                        </a:lnSpc>
                        <a:defRPr/>
                      </a:pPr>
                      <a:r>
                        <a:rPr lang="en-US" sz="2001">
                          <a:solidFill>
                            <a:srgbClr val="2F2F2F"/>
                          </a:solidFill>
                          <a:latin typeface="Roboto"/>
                          <a:ea typeface="Roboto"/>
                          <a:cs typeface="Roboto"/>
                          <a:sym typeface="Roboto"/>
                        </a:rPr>
                        <a:t>They used too much filters which increases time</a:t>
                      </a:r>
                      <a:endParaRPr lang="en-US" sz="1100"/>
                    </a:p>
                  </a:txBody>
                  <a:tcPr marL="93980" marR="93980" marT="93980" marB="939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8F0FE"/>
                    </a:solidFill>
                  </a:tcPr>
                </a:tc>
                <a:tc>
                  <a:txBody>
                    <a:bodyPr/>
                    <a:lstStyle/>
                    <a:p>
                      <a:pPr algn="l">
                        <a:lnSpc>
                          <a:spcPts val="2401"/>
                        </a:lnSpc>
                        <a:defRPr/>
                      </a:pPr>
                      <a:r>
                        <a:rPr lang="en-US" sz="2001">
                          <a:solidFill>
                            <a:srgbClr val="2F2F2F"/>
                          </a:solidFill>
                          <a:latin typeface="Roboto"/>
                          <a:ea typeface="Roboto"/>
                          <a:cs typeface="Roboto"/>
                          <a:sym typeface="Roboto"/>
                        </a:rPr>
                        <a:t>Uses SVM  </a:t>
                      </a:r>
                      <a:endParaRPr lang="en-US" sz="1100"/>
                    </a:p>
                  </a:txBody>
                  <a:tcPr marL="93980" marR="93980" marT="93980" marB="939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8F0FE"/>
                    </a:solidFill>
                  </a:tcPr>
                </a:tc>
                <a:tc>
                  <a:txBody>
                    <a:bodyPr/>
                    <a:lstStyle/>
                    <a:p>
                      <a:pPr algn="l">
                        <a:lnSpc>
                          <a:spcPts val="2401"/>
                        </a:lnSpc>
                        <a:defRPr/>
                      </a:pPr>
                      <a:r>
                        <a:rPr lang="en-US" sz="2001">
                          <a:solidFill>
                            <a:srgbClr val="2F2F2F"/>
                          </a:solidFill>
                          <a:latin typeface="Roboto"/>
                          <a:ea typeface="Roboto"/>
                          <a:cs typeface="Roboto"/>
                          <a:sym typeface="Roboto"/>
                        </a:rPr>
                        <a:t>We used YOLO (CNN based) system for Object Detection and recognition </a:t>
                      </a:r>
                      <a:endParaRPr lang="en-US" sz="1100"/>
                    </a:p>
                  </a:txBody>
                  <a:tcPr marL="93980" marR="93980" marT="93980" marB="9398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8F0FE"/>
                    </a:solidFill>
                  </a:tcPr>
                </a:tc>
                <a:extLst>
                  <a:ext uri="{0D108BD9-81ED-4DB2-BD59-A6C34878D82A}">
                    <a16:rowId xmlns:a16="http://schemas.microsoft.com/office/drawing/2014/main" val="10004"/>
                  </a:ext>
                </a:extLst>
              </a:tr>
            </a:tbl>
          </a:graphicData>
        </a:graphic>
      </p:graphicFrame>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2707" y="446"/>
            <a:ext cx="18296737" cy="10291914"/>
            <a:chOff x="0" y="0"/>
            <a:chExt cx="24395649" cy="13722552"/>
          </a:xfrm>
        </p:grpSpPr>
        <p:sp>
          <p:nvSpPr>
            <p:cNvPr id="4" name="Freeform 4"/>
            <p:cNvSpPr/>
            <p:nvPr/>
          </p:nvSpPr>
          <p:spPr>
            <a:xfrm>
              <a:off x="0" y="0"/>
              <a:ext cx="24395685" cy="13722604"/>
            </a:xfrm>
            <a:custGeom>
              <a:avLst/>
              <a:gdLst/>
              <a:ahLst/>
              <a:cxnLst/>
              <a:rect l="l" t="t" r="r" b="b"/>
              <a:pathLst>
                <a:path w="24395685" h="13722604">
                  <a:moveTo>
                    <a:pt x="0" y="0"/>
                  </a:moveTo>
                  <a:lnTo>
                    <a:pt x="24395685" y="0"/>
                  </a:lnTo>
                  <a:lnTo>
                    <a:pt x="24395685" y="13722604"/>
                  </a:lnTo>
                  <a:lnTo>
                    <a:pt x="0" y="13722604"/>
                  </a:lnTo>
                  <a:lnTo>
                    <a:pt x="0" y="0"/>
                  </a:lnTo>
                  <a:close/>
                </a:path>
              </a:pathLst>
            </a:custGeom>
            <a:blipFill>
              <a:blip r:embed="rId3"/>
              <a:stretch>
                <a:fillRect/>
              </a:stretch>
            </a:blipFill>
          </p:spPr>
        </p:sp>
      </p:grpSp>
      <p:sp>
        <p:nvSpPr>
          <p:cNvPr id="5" name="Freeform 5"/>
          <p:cNvSpPr/>
          <p:nvPr/>
        </p:nvSpPr>
        <p:spPr>
          <a:xfrm>
            <a:off x="7001471" y="2351271"/>
            <a:ext cx="1267088" cy="1267088"/>
          </a:xfrm>
          <a:custGeom>
            <a:avLst/>
            <a:gdLst/>
            <a:ahLst/>
            <a:cxnLst/>
            <a:rect l="l" t="t" r="r" b="b"/>
            <a:pathLst>
              <a:path w="1267088" h="1267088">
                <a:moveTo>
                  <a:pt x="0" y="0"/>
                </a:moveTo>
                <a:lnTo>
                  <a:pt x="1267088" y="0"/>
                </a:lnTo>
                <a:lnTo>
                  <a:pt x="1267088" y="1267088"/>
                </a:lnTo>
                <a:lnTo>
                  <a:pt x="0" y="12670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7001471" y="3792181"/>
            <a:ext cx="1267088" cy="1267088"/>
          </a:xfrm>
          <a:custGeom>
            <a:avLst/>
            <a:gdLst/>
            <a:ahLst/>
            <a:cxnLst/>
            <a:rect l="l" t="t" r="r" b="b"/>
            <a:pathLst>
              <a:path w="1267088" h="1267088">
                <a:moveTo>
                  <a:pt x="0" y="0"/>
                </a:moveTo>
                <a:lnTo>
                  <a:pt x="1267088" y="0"/>
                </a:lnTo>
                <a:lnTo>
                  <a:pt x="1267088" y="1267088"/>
                </a:lnTo>
                <a:lnTo>
                  <a:pt x="0" y="12670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7001471" y="5233092"/>
            <a:ext cx="1267088" cy="1267088"/>
          </a:xfrm>
          <a:custGeom>
            <a:avLst/>
            <a:gdLst/>
            <a:ahLst/>
            <a:cxnLst/>
            <a:rect l="l" t="t" r="r" b="b"/>
            <a:pathLst>
              <a:path w="1267088" h="1267088">
                <a:moveTo>
                  <a:pt x="0" y="0"/>
                </a:moveTo>
                <a:lnTo>
                  <a:pt x="1267088" y="0"/>
                </a:lnTo>
                <a:lnTo>
                  <a:pt x="1267088" y="1267088"/>
                </a:lnTo>
                <a:lnTo>
                  <a:pt x="0" y="12670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7001471" y="6674002"/>
            <a:ext cx="1267088" cy="1267088"/>
          </a:xfrm>
          <a:custGeom>
            <a:avLst/>
            <a:gdLst/>
            <a:ahLst/>
            <a:cxnLst/>
            <a:rect l="l" t="t" r="r" b="b"/>
            <a:pathLst>
              <a:path w="1267088" h="1267088">
                <a:moveTo>
                  <a:pt x="0" y="0"/>
                </a:moveTo>
                <a:lnTo>
                  <a:pt x="1267088" y="0"/>
                </a:lnTo>
                <a:lnTo>
                  <a:pt x="1267088" y="1267088"/>
                </a:lnTo>
                <a:lnTo>
                  <a:pt x="0" y="12670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7001471" y="8114913"/>
            <a:ext cx="1267088" cy="1267088"/>
          </a:xfrm>
          <a:custGeom>
            <a:avLst/>
            <a:gdLst/>
            <a:ahLst/>
            <a:cxnLst/>
            <a:rect l="l" t="t" r="r" b="b"/>
            <a:pathLst>
              <a:path w="1267088" h="1267088">
                <a:moveTo>
                  <a:pt x="0" y="0"/>
                </a:moveTo>
                <a:lnTo>
                  <a:pt x="1267088" y="0"/>
                </a:lnTo>
                <a:lnTo>
                  <a:pt x="1267088" y="1267087"/>
                </a:lnTo>
                <a:lnTo>
                  <a:pt x="0" y="12670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3265826" y="471487"/>
            <a:ext cx="11739671" cy="1104900"/>
          </a:xfrm>
          <a:prstGeom prst="rect">
            <a:avLst/>
          </a:prstGeom>
        </p:spPr>
        <p:txBody>
          <a:bodyPr lIns="0" tIns="0" rIns="0" bIns="0" rtlCol="0" anchor="t">
            <a:spAutoFit/>
          </a:bodyPr>
          <a:lstStyle/>
          <a:p>
            <a:pPr algn="ctr">
              <a:lnSpc>
                <a:spcPts val="8644"/>
              </a:lnSpc>
            </a:pPr>
            <a:r>
              <a:rPr lang="en-US" sz="7203" spc="300">
                <a:solidFill>
                  <a:srgbClr val="FFFFFF"/>
                </a:solidFill>
                <a:latin typeface="Georgia"/>
                <a:ea typeface="Georgia"/>
                <a:cs typeface="Georgia"/>
                <a:sym typeface="Georgia"/>
              </a:rPr>
              <a:t>SYSTEM </a:t>
            </a:r>
            <a:r>
              <a:rPr lang="en-US" sz="7203" spc="300">
                <a:solidFill>
                  <a:srgbClr val="4BACC6"/>
                </a:solidFill>
                <a:latin typeface="Georgia"/>
                <a:ea typeface="Georgia"/>
                <a:cs typeface="Georgia"/>
                <a:sym typeface="Georgia"/>
              </a:rPr>
              <a:t>ARCHITECTURE</a:t>
            </a:r>
          </a:p>
        </p:txBody>
      </p:sp>
      <p:sp>
        <p:nvSpPr>
          <p:cNvPr id="11" name="TextBox 11"/>
          <p:cNvSpPr txBox="1"/>
          <p:nvPr/>
        </p:nvSpPr>
        <p:spPr>
          <a:xfrm>
            <a:off x="17725044" y="9668064"/>
            <a:ext cx="553313" cy="475583"/>
          </a:xfrm>
          <a:prstGeom prst="rect">
            <a:avLst/>
          </a:prstGeom>
        </p:spPr>
        <p:txBody>
          <a:bodyPr lIns="0" tIns="0" rIns="0" bIns="0" rtlCol="0" anchor="t">
            <a:spAutoFit/>
          </a:bodyPr>
          <a:lstStyle/>
          <a:p>
            <a:pPr algn="ctr">
              <a:lnSpc>
                <a:spcPts val="3842"/>
              </a:lnSpc>
            </a:pPr>
            <a:r>
              <a:rPr lang="en-US" sz="3201">
                <a:solidFill>
                  <a:srgbClr val="FFFFFF"/>
                </a:solidFill>
                <a:latin typeface="Roboto"/>
                <a:ea typeface="Roboto"/>
                <a:cs typeface="Roboto"/>
                <a:sym typeface="Roboto"/>
              </a:rPr>
              <a:t>7</a:t>
            </a:r>
          </a:p>
        </p:txBody>
      </p:sp>
      <p:grpSp>
        <p:nvGrpSpPr>
          <p:cNvPr id="12" name="Group 12"/>
          <p:cNvGrpSpPr/>
          <p:nvPr/>
        </p:nvGrpSpPr>
        <p:grpSpPr>
          <a:xfrm>
            <a:off x="8283424" y="2408450"/>
            <a:ext cx="9005690" cy="1260797"/>
            <a:chOff x="0" y="0"/>
            <a:chExt cx="12007587" cy="1681062"/>
          </a:xfrm>
        </p:grpSpPr>
        <p:sp>
          <p:nvSpPr>
            <p:cNvPr id="13" name="Freeform 13"/>
            <p:cNvSpPr/>
            <p:nvPr/>
          </p:nvSpPr>
          <p:spPr>
            <a:xfrm>
              <a:off x="0" y="0"/>
              <a:ext cx="12007587" cy="1681062"/>
            </a:xfrm>
            <a:custGeom>
              <a:avLst/>
              <a:gdLst/>
              <a:ahLst/>
              <a:cxnLst/>
              <a:rect l="l" t="t" r="r" b="b"/>
              <a:pathLst>
                <a:path w="12007587" h="1681062">
                  <a:moveTo>
                    <a:pt x="0" y="0"/>
                  </a:moveTo>
                  <a:lnTo>
                    <a:pt x="12007587" y="0"/>
                  </a:lnTo>
                  <a:lnTo>
                    <a:pt x="12007587" y="1681062"/>
                  </a:lnTo>
                  <a:lnTo>
                    <a:pt x="0" y="1681062"/>
                  </a:lnTo>
                  <a:close/>
                </a:path>
              </a:pathLst>
            </a:custGeom>
            <a:solidFill>
              <a:srgbClr val="000000">
                <a:alpha val="0"/>
              </a:srgbClr>
            </a:solidFill>
          </p:spPr>
        </p:sp>
        <p:sp>
          <p:nvSpPr>
            <p:cNvPr id="14" name="TextBox 14"/>
            <p:cNvSpPr txBox="1"/>
            <p:nvPr/>
          </p:nvSpPr>
          <p:spPr>
            <a:xfrm>
              <a:off x="0" y="-9525"/>
              <a:ext cx="12007587" cy="1690587"/>
            </a:xfrm>
            <a:prstGeom prst="rect">
              <a:avLst/>
            </a:prstGeom>
          </p:spPr>
          <p:txBody>
            <a:bodyPr lIns="0" tIns="0" rIns="0" bIns="0" rtlCol="0" anchor="ctr"/>
            <a:lstStyle/>
            <a:p>
              <a:pPr algn="l">
                <a:lnSpc>
                  <a:spcPts val="2881"/>
                </a:lnSpc>
              </a:pPr>
              <a:r>
                <a:rPr lang="en-US" sz="2401">
                  <a:solidFill>
                    <a:srgbClr val="FFFFFF"/>
                  </a:solidFill>
                  <a:latin typeface="Roboto"/>
                  <a:ea typeface="Roboto"/>
                  <a:cs typeface="Roboto"/>
                  <a:sym typeface="Roboto"/>
                </a:rPr>
                <a:t>TAKE IMAGE OF FOOD ITEM</a:t>
              </a:r>
            </a:p>
          </p:txBody>
        </p:sp>
      </p:grpSp>
      <p:grpSp>
        <p:nvGrpSpPr>
          <p:cNvPr id="15" name="Group 15"/>
          <p:cNvGrpSpPr/>
          <p:nvPr/>
        </p:nvGrpSpPr>
        <p:grpSpPr>
          <a:xfrm>
            <a:off x="7346832" y="2696631"/>
            <a:ext cx="576365" cy="576365"/>
            <a:chOff x="0" y="0"/>
            <a:chExt cx="768487" cy="768487"/>
          </a:xfrm>
        </p:grpSpPr>
        <p:sp>
          <p:nvSpPr>
            <p:cNvPr id="16" name="Freeform 16"/>
            <p:cNvSpPr/>
            <p:nvPr/>
          </p:nvSpPr>
          <p:spPr>
            <a:xfrm>
              <a:off x="0" y="0"/>
              <a:ext cx="768477" cy="768477"/>
            </a:xfrm>
            <a:custGeom>
              <a:avLst/>
              <a:gdLst/>
              <a:ahLst/>
              <a:cxnLst/>
              <a:rect l="l" t="t" r="r" b="b"/>
              <a:pathLst>
                <a:path w="768477" h="768477">
                  <a:moveTo>
                    <a:pt x="0" y="0"/>
                  </a:moveTo>
                  <a:lnTo>
                    <a:pt x="768477" y="0"/>
                  </a:lnTo>
                  <a:lnTo>
                    <a:pt x="768477" y="768477"/>
                  </a:lnTo>
                  <a:lnTo>
                    <a:pt x="0" y="768477"/>
                  </a:lnTo>
                  <a:lnTo>
                    <a:pt x="0" y="0"/>
                  </a:lnTo>
                  <a:close/>
                </a:path>
              </a:pathLst>
            </a:custGeom>
            <a:blipFill>
              <a:blip r:embed="rId6"/>
              <a:stretch>
                <a:fillRect r="-1" b="-1"/>
              </a:stretch>
            </a:blipFill>
          </p:spPr>
        </p:sp>
      </p:grpSp>
      <p:grpSp>
        <p:nvGrpSpPr>
          <p:cNvPr id="17" name="Group 17"/>
          <p:cNvGrpSpPr/>
          <p:nvPr/>
        </p:nvGrpSpPr>
        <p:grpSpPr>
          <a:xfrm>
            <a:off x="8355470" y="3777315"/>
            <a:ext cx="9005690" cy="1260797"/>
            <a:chOff x="0" y="0"/>
            <a:chExt cx="12007587" cy="1681062"/>
          </a:xfrm>
        </p:grpSpPr>
        <p:sp>
          <p:nvSpPr>
            <p:cNvPr id="18" name="Freeform 18"/>
            <p:cNvSpPr/>
            <p:nvPr/>
          </p:nvSpPr>
          <p:spPr>
            <a:xfrm>
              <a:off x="0" y="0"/>
              <a:ext cx="12007587" cy="1681062"/>
            </a:xfrm>
            <a:custGeom>
              <a:avLst/>
              <a:gdLst/>
              <a:ahLst/>
              <a:cxnLst/>
              <a:rect l="l" t="t" r="r" b="b"/>
              <a:pathLst>
                <a:path w="12007587" h="1681062">
                  <a:moveTo>
                    <a:pt x="0" y="0"/>
                  </a:moveTo>
                  <a:lnTo>
                    <a:pt x="12007587" y="0"/>
                  </a:lnTo>
                  <a:lnTo>
                    <a:pt x="12007587" y="1681062"/>
                  </a:lnTo>
                  <a:lnTo>
                    <a:pt x="0" y="1681062"/>
                  </a:lnTo>
                  <a:close/>
                </a:path>
              </a:pathLst>
            </a:custGeom>
            <a:solidFill>
              <a:srgbClr val="000000">
                <a:alpha val="0"/>
              </a:srgbClr>
            </a:solidFill>
          </p:spPr>
        </p:sp>
        <p:sp>
          <p:nvSpPr>
            <p:cNvPr id="19" name="TextBox 19"/>
            <p:cNvSpPr txBox="1"/>
            <p:nvPr/>
          </p:nvSpPr>
          <p:spPr>
            <a:xfrm>
              <a:off x="0" y="-9525"/>
              <a:ext cx="12007587" cy="1690587"/>
            </a:xfrm>
            <a:prstGeom prst="rect">
              <a:avLst/>
            </a:prstGeom>
          </p:spPr>
          <p:txBody>
            <a:bodyPr lIns="0" tIns="0" rIns="0" bIns="0" rtlCol="0" anchor="ctr"/>
            <a:lstStyle/>
            <a:p>
              <a:pPr algn="l">
                <a:lnSpc>
                  <a:spcPts val="2881"/>
                </a:lnSpc>
              </a:pPr>
              <a:r>
                <a:rPr lang="en-US" sz="2401">
                  <a:solidFill>
                    <a:srgbClr val="FFFFFF"/>
                  </a:solidFill>
                  <a:latin typeface="Roboto"/>
                  <a:ea typeface="Roboto"/>
                  <a:cs typeface="Roboto"/>
                  <a:sym typeface="Roboto"/>
                </a:rPr>
                <a:t>DETECTION OF FOOD ITEMS </a:t>
              </a:r>
            </a:p>
          </p:txBody>
        </p:sp>
      </p:grpSp>
      <p:grpSp>
        <p:nvGrpSpPr>
          <p:cNvPr id="20" name="Group 20"/>
          <p:cNvGrpSpPr/>
          <p:nvPr/>
        </p:nvGrpSpPr>
        <p:grpSpPr>
          <a:xfrm>
            <a:off x="7346832" y="4137542"/>
            <a:ext cx="576365" cy="576365"/>
            <a:chOff x="0" y="0"/>
            <a:chExt cx="768487" cy="768487"/>
          </a:xfrm>
        </p:grpSpPr>
        <p:sp>
          <p:nvSpPr>
            <p:cNvPr id="21" name="Freeform 21"/>
            <p:cNvSpPr/>
            <p:nvPr/>
          </p:nvSpPr>
          <p:spPr>
            <a:xfrm>
              <a:off x="0" y="0"/>
              <a:ext cx="768477" cy="768477"/>
            </a:xfrm>
            <a:custGeom>
              <a:avLst/>
              <a:gdLst/>
              <a:ahLst/>
              <a:cxnLst/>
              <a:rect l="l" t="t" r="r" b="b"/>
              <a:pathLst>
                <a:path w="768477" h="768477">
                  <a:moveTo>
                    <a:pt x="0" y="0"/>
                  </a:moveTo>
                  <a:lnTo>
                    <a:pt x="768477" y="0"/>
                  </a:lnTo>
                  <a:lnTo>
                    <a:pt x="768477" y="768477"/>
                  </a:lnTo>
                  <a:lnTo>
                    <a:pt x="0" y="768477"/>
                  </a:lnTo>
                  <a:lnTo>
                    <a:pt x="0" y="0"/>
                  </a:lnTo>
                  <a:close/>
                </a:path>
              </a:pathLst>
            </a:custGeom>
            <a:blipFill>
              <a:blip r:embed="rId7"/>
              <a:stretch>
                <a:fillRect r="-1" b="-1"/>
              </a:stretch>
            </a:blipFill>
          </p:spPr>
        </p:sp>
      </p:grpSp>
      <p:grpSp>
        <p:nvGrpSpPr>
          <p:cNvPr id="22" name="Group 22"/>
          <p:cNvGrpSpPr/>
          <p:nvPr/>
        </p:nvGrpSpPr>
        <p:grpSpPr>
          <a:xfrm>
            <a:off x="8355470" y="5218226"/>
            <a:ext cx="9005690" cy="1260797"/>
            <a:chOff x="0" y="0"/>
            <a:chExt cx="12007587" cy="1681062"/>
          </a:xfrm>
        </p:grpSpPr>
        <p:sp>
          <p:nvSpPr>
            <p:cNvPr id="23" name="Freeform 23"/>
            <p:cNvSpPr/>
            <p:nvPr/>
          </p:nvSpPr>
          <p:spPr>
            <a:xfrm>
              <a:off x="0" y="0"/>
              <a:ext cx="12007587" cy="1681062"/>
            </a:xfrm>
            <a:custGeom>
              <a:avLst/>
              <a:gdLst/>
              <a:ahLst/>
              <a:cxnLst/>
              <a:rect l="l" t="t" r="r" b="b"/>
              <a:pathLst>
                <a:path w="12007587" h="1681062">
                  <a:moveTo>
                    <a:pt x="0" y="0"/>
                  </a:moveTo>
                  <a:lnTo>
                    <a:pt x="12007587" y="0"/>
                  </a:lnTo>
                  <a:lnTo>
                    <a:pt x="12007587" y="1681062"/>
                  </a:lnTo>
                  <a:lnTo>
                    <a:pt x="0" y="1681062"/>
                  </a:lnTo>
                  <a:close/>
                </a:path>
              </a:pathLst>
            </a:custGeom>
            <a:solidFill>
              <a:srgbClr val="000000">
                <a:alpha val="0"/>
              </a:srgbClr>
            </a:solidFill>
          </p:spPr>
        </p:sp>
        <p:sp>
          <p:nvSpPr>
            <p:cNvPr id="24" name="TextBox 24"/>
            <p:cNvSpPr txBox="1"/>
            <p:nvPr/>
          </p:nvSpPr>
          <p:spPr>
            <a:xfrm>
              <a:off x="0" y="-9525"/>
              <a:ext cx="12007587" cy="1690587"/>
            </a:xfrm>
            <a:prstGeom prst="rect">
              <a:avLst/>
            </a:prstGeom>
          </p:spPr>
          <p:txBody>
            <a:bodyPr lIns="0" tIns="0" rIns="0" bIns="0" rtlCol="0" anchor="ctr"/>
            <a:lstStyle/>
            <a:p>
              <a:pPr algn="l">
                <a:lnSpc>
                  <a:spcPts val="2881"/>
                </a:lnSpc>
              </a:pPr>
              <a:r>
                <a:rPr lang="en-US" sz="2401">
                  <a:solidFill>
                    <a:srgbClr val="FFFFFF"/>
                  </a:solidFill>
                  <a:latin typeface="Roboto"/>
                  <a:ea typeface="Roboto"/>
                  <a:cs typeface="Roboto"/>
                  <a:sym typeface="Roboto"/>
                </a:rPr>
                <a:t>SEGMENTATION OF FOOD ITEMS AND PREREGISTERED REFERENCE OBJECT</a:t>
              </a:r>
            </a:p>
          </p:txBody>
        </p:sp>
      </p:grpSp>
      <p:grpSp>
        <p:nvGrpSpPr>
          <p:cNvPr id="25" name="Group 25"/>
          <p:cNvGrpSpPr/>
          <p:nvPr/>
        </p:nvGrpSpPr>
        <p:grpSpPr>
          <a:xfrm>
            <a:off x="7346832" y="5578452"/>
            <a:ext cx="576365" cy="576365"/>
            <a:chOff x="0" y="0"/>
            <a:chExt cx="768487" cy="768487"/>
          </a:xfrm>
        </p:grpSpPr>
        <p:sp>
          <p:nvSpPr>
            <p:cNvPr id="26" name="Freeform 26"/>
            <p:cNvSpPr/>
            <p:nvPr/>
          </p:nvSpPr>
          <p:spPr>
            <a:xfrm>
              <a:off x="0" y="0"/>
              <a:ext cx="768477" cy="768477"/>
            </a:xfrm>
            <a:custGeom>
              <a:avLst/>
              <a:gdLst/>
              <a:ahLst/>
              <a:cxnLst/>
              <a:rect l="l" t="t" r="r" b="b"/>
              <a:pathLst>
                <a:path w="768477" h="768477">
                  <a:moveTo>
                    <a:pt x="0" y="0"/>
                  </a:moveTo>
                  <a:lnTo>
                    <a:pt x="768477" y="0"/>
                  </a:lnTo>
                  <a:lnTo>
                    <a:pt x="768477" y="768477"/>
                  </a:lnTo>
                  <a:lnTo>
                    <a:pt x="0" y="768477"/>
                  </a:lnTo>
                  <a:lnTo>
                    <a:pt x="0" y="0"/>
                  </a:lnTo>
                  <a:close/>
                </a:path>
              </a:pathLst>
            </a:custGeom>
            <a:blipFill>
              <a:blip r:embed="rId8"/>
              <a:stretch>
                <a:fillRect r="-1" b="-1"/>
              </a:stretch>
            </a:blipFill>
          </p:spPr>
        </p:sp>
      </p:grpSp>
      <p:grpSp>
        <p:nvGrpSpPr>
          <p:cNvPr id="27" name="Group 27"/>
          <p:cNvGrpSpPr/>
          <p:nvPr/>
        </p:nvGrpSpPr>
        <p:grpSpPr>
          <a:xfrm>
            <a:off x="8355470" y="6659136"/>
            <a:ext cx="9005690" cy="1260797"/>
            <a:chOff x="0" y="0"/>
            <a:chExt cx="12007587" cy="1681062"/>
          </a:xfrm>
        </p:grpSpPr>
        <p:sp>
          <p:nvSpPr>
            <p:cNvPr id="28" name="Freeform 28"/>
            <p:cNvSpPr/>
            <p:nvPr/>
          </p:nvSpPr>
          <p:spPr>
            <a:xfrm>
              <a:off x="0" y="0"/>
              <a:ext cx="12007587" cy="1681062"/>
            </a:xfrm>
            <a:custGeom>
              <a:avLst/>
              <a:gdLst/>
              <a:ahLst/>
              <a:cxnLst/>
              <a:rect l="l" t="t" r="r" b="b"/>
              <a:pathLst>
                <a:path w="12007587" h="1681062">
                  <a:moveTo>
                    <a:pt x="0" y="0"/>
                  </a:moveTo>
                  <a:lnTo>
                    <a:pt x="12007587" y="0"/>
                  </a:lnTo>
                  <a:lnTo>
                    <a:pt x="12007587" y="1681062"/>
                  </a:lnTo>
                  <a:lnTo>
                    <a:pt x="0" y="1681062"/>
                  </a:lnTo>
                  <a:close/>
                </a:path>
              </a:pathLst>
            </a:custGeom>
            <a:solidFill>
              <a:srgbClr val="000000">
                <a:alpha val="0"/>
              </a:srgbClr>
            </a:solidFill>
          </p:spPr>
        </p:sp>
        <p:sp>
          <p:nvSpPr>
            <p:cNvPr id="29" name="TextBox 29"/>
            <p:cNvSpPr txBox="1"/>
            <p:nvPr/>
          </p:nvSpPr>
          <p:spPr>
            <a:xfrm>
              <a:off x="0" y="-9525"/>
              <a:ext cx="12007587" cy="1690587"/>
            </a:xfrm>
            <a:prstGeom prst="rect">
              <a:avLst/>
            </a:prstGeom>
          </p:spPr>
          <p:txBody>
            <a:bodyPr lIns="0" tIns="0" rIns="0" bIns="0" rtlCol="0" anchor="ctr"/>
            <a:lstStyle/>
            <a:p>
              <a:pPr algn="l">
                <a:lnSpc>
                  <a:spcPts val="2881"/>
                </a:lnSpc>
              </a:pPr>
              <a:r>
                <a:rPr lang="en-US" sz="2401">
                  <a:solidFill>
                    <a:srgbClr val="FFFFFF"/>
                  </a:solidFill>
                  <a:latin typeface="Roboto"/>
                  <a:ea typeface="Roboto"/>
                  <a:cs typeface="Roboto"/>
                  <a:sym typeface="Roboto"/>
                </a:rPr>
                <a:t>CALCULATE FOOD CALORIE FROM THEIR SIZE</a:t>
              </a:r>
            </a:p>
          </p:txBody>
        </p:sp>
      </p:grpSp>
      <p:grpSp>
        <p:nvGrpSpPr>
          <p:cNvPr id="30" name="Group 30"/>
          <p:cNvGrpSpPr/>
          <p:nvPr/>
        </p:nvGrpSpPr>
        <p:grpSpPr>
          <a:xfrm>
            <a:off x="7361090" y="8434041"/>
            <a:ext cx="576365" cy="576365"/>
            <a:chOff x="0" y="0"/>
            <a:chExt cx="768487" cy="768487"/>
          </a:xfrm>
        </p:grpSpPr>
        <p:sp>
          <p:nvSpPr>
            <p:cNvPr id="31" name="Freeform 31"/>
            <p:cNvSpPr/>
            <p:nvPr/>
          </p:nvSpPr>
          <p:spPr>
            <a:xfrm>
              <a:off x="0" y="0"/>
              <a:ext cx="768477" cy="768477"/>
            </a:xfrm>
            <a:custGeom>
              <a:avLst/>
              <a:gdLst/>
              <a:ahLst/>
              <a:cxnLst/>
              <a:rect l="l" t="t" r="r" b="b"/>
              <a:pathLst>
                <a:path w="768477" h="768477">
                  <a:moveTo>
                    <a:pt x="0" y="0"/>
                  </a:moveTo>
                  <a:lnTo>
                    <a:pt x="768477" y="0"/>
                  </a:lnTo>
                  <a:lnTo>
                    <a:pt x="768477" y="768477"/>
                  </a:lnTo>
                  <a:lnTo>
                    <a:pt x="0" y="768477"/>
                  </a:lnTo>
                  <a:lnTo>
                    <a:pt x="0" y="0"/>
                  </a:lnTo>
                  <a:close/>
                </a:path>
              </a:pathLst>
            </a:custGeom>
            <a:blipFill>
              <a:blip r:embed="rId9"/>
              <a:stretch>
                <a:fillRect r="-1" b="-1"/>
              </a:stretch>
            </a:blipFill>
          </p:spPr>
        </p:sp>
      </p:grpSp>
      <p:grpSp>
        <p:nvGrpSpPr>
          <p:cNvPr id="32" name="Group 32"/>
          <p:cNvGrpSpPr/>
          <p:nvPr/>
        </p:nvGrpSpPr>
        <p:grpSpPr>
          <a:xfrm>
            <a:off x="7361090" y="6933061"/>
            <a:ext cx="576365" cy="576365"/>
            <a:chOff x="0" y="0"/>
            <a:chExt cx="768487" cy="768487"/>
          </a:xfrm>
        </p:grpSpPr>
        <p:sp>
          <p:nvSpPr>
            <p:cNvPr id="33" name="Freeform 33"/>
            <p:cNvSpPr/>
            <p:nvPr/>
          </p:nvSpPr>
          <p:spPr>
            <a:xfrm>
              <a:off x="0" y="0"/>
              <a:ext cx="768477" cy="768477"/>
            </a:xfrm>
            <a:custGeom>
              <a:avLst/>
              <a:gdLst/>
              <a:ahLst/>
              <a:cxnLst/>
              <a:rect l="l" t="t" r="r" b="b"/>
              <a:pathLst>
                <a:path w="768477" h="768477">
                  <a:moveTo>
                    <a:pt x="0" y="0"/>
                  </a:moveTo>
                  <a:lnTo>
                    <a:pt x="768477" y="0"/>
                  </a:lnTo>
                  <a:lnTo>
                    <a:pt x="768477" y="768477"/>
                  </a:lnTo>
                  <a:lnTo>
                    <a:pt x="0" y="768477"/>
                  </a:lnTo>
                  <a:lnTo>
                    <a:pt x="0" y="0"/>
                  </a:lnTo>
                  <a:close/>
                </a:path>
              </a:pathLst>
            </a:custGeom>
            <a:blipFill>
              <a:blip r:embed="rId10"/>
              <a:stretch>
                <a:fillRect r="-1" b="-1"/>
              </a:stretch>
            </a:blipFill>
          </p:spPr>
        </p:sp>
      </p:grpSp>
      <p:grpSp>
        <p:nvGrpSpPr>
          <p:cNvPr id="34" name="Group 34"/>
          <p:cNvGrpSpPr/>
          <p:nvPr/>
        </p:nvGrpSpPr>
        <p:grpSpPr>
          <a:xfrm>
            <a:off x="8355470" y="8100047"/>
            <a:ext cx="9005690" cy="1260797"/>
            <a:chOff x="0" y="0"/>
            <a:chExt cx="12007587" cy="1681062"/>
          </a:xfrm>
        </p:grpSpPr>
        <p:sp>
          <p:nvSpPr>
            <p:cNvPr id="35" name="Freeform 35"/>
            <p:cNvSpPr/>
            <p:nvPr/>
          </p:nvSpPr>
          <p:spPr>
            <a:xfrm>
              <a:off x="0" y="0"/>
              <a:ext cx="12007587" cy="1681062"/>
            </a:xfrm>
            <a:custGeom>
              <a:avLst/>
              <a:gdLst/>
              <a:ahLst/>
              <a:cxnLst/>
              <a:rect l="l" t="t" r="r" b="b"/>
              <a:pathLst>
                <a:path w="12007587" h="1681062">
                  <a:moveTo>
                    <a:pt x="0" y="0"/>
                  </a:moveTo>
                  <a:lnTo>
                    <a:pt x="12007587" y="0"/>
                  </a:lnTo>
                  <a:lnTo>
                    <a:pt x="12007587" y="1681062"/>
                  </a:lnTo>
                  <a:lnTo>
                    <a:pt x="0" y="1681062"/>
                  </a:lnTo>
                  <a:close/>
                </a:path>
              </a:pathLst>
            </a:custGeom>
            <a:solidFill>
              <a:srgbClr val="000000">
                <a:alpha val="0"/>
              </a:srgbClr>
            </a:solidFill>
          </p:spPr>
        </p:sp>
        <p:sp>
          <p:nvSpPr>
            <p:cNvPr id="36" name="TextBox 36"/>
            <p:cNvSpPr txBox="1"/>
            <p:nvPr/>
          </p:nvSpPr>
          <p:spPr>
            <a:xfrm>
              <a:off x="0" y="-9525"/>
              <a:ext cx="12007587" cy="1690587"/>
            </a:xfrm>
            <a:prstGeom prst="rect">
              <a:avLst/>
            </a:prstGeom>
          </p:spPr>
          <p:txBody>
            <a:bodyPr lIns="0" tIns="0" rIns="0" bIns="0" rtlCol="0" anchor="ctr"/>
            <a:lstStyle/>
            <a:p>
              <a:pPr algn="l">
                <a:lnSpc>
                  <a:spcPts val="2881"/>
                </a:lnSpc>
              </a:pPr>
              <a:r>
                <a:rPr lang="en-US" sz="2401">
                  <a:solidFill>
                    <a:srgbClr val="FFFFFF"/>
                  </a:solidFill>
                  <a:latin typeface="Roboto"/>
                  <a:ea typeface="Roboto"/>
                  <a:cs typeface="Roboto"/>
                  <a:sym typeface="Roboto"/>
                </a:rPr>
                <a:t>DISPLAY CALORIES CALCULATED</a:t>
              </a:r>
            </a:p>
            <a:p>
              <a:pPr algn="l">
                <a:lnSpc>
                  <a:spcPts val="2881"/>
                </a:lnSpc>
              </a:pPr>
              <a:endParaRPr lang="en-US" sz="2401">
                <a:solidFill>
                  <a:srgbClr val="FFFFFF"/>
                </a:solidFill>
                <a:latin typeface="Roboto"/>
                <a:ea typeface="Roboto"/>
                <a:cs typeface="Roboto"/>
                <a:sym typeface="Roboto"/>
              </a:endParaRPr>
            </a:p>
          </p:txBody>
        </p:sp>
      </p:grpSp>
      <p:grpSp>
        <p:nvGrpSpPr>
          <p:cNvPr id="37" name="Group 37"/>
          <p:cNvGrpSpPr/>
          <p:nvPr/>
        </p:nvGrpSpPr>
        <p:grpSpPr>
          <a:xfrm>
            <a:off x="2071923" y="1786845"/>
            <a:ext cx="3812854" cy="7396937"/>
            <a:chOff x="0" y="0"/>
            <a:chExt cx="5083805" cy="9862582"/>
          </a:xfrm>
        </p:grpSpPr>
        <p:sp>
          <p:nvSpPr>
            <p:cNvPr id="38" name="Freeform 38" descr="phone2b.png"/>
            <p:cNvSpPr/>
            <p:nvPr/>
          </p:nvSpPr>
          <p:spPr>
            <a:xfrm>
              <a:off x="0" y="0"/>
              <a:ext cx="5083810" cy="9862566"/>
            </a:xfrm>
            <a:custGeom>
              <a:avLst/>
              <a:gdLst/>
              <a:ahLst/>
              <a:cxnLst/>
              <a:rect l="l" t="t" r="r" b="b"/>
              <a:pathLst>
                <a:path w="5083810" h="9862566">
                  <a:moveTo>
                    <a:pt x="0" y="0"/>
                  </a:moveTo>
                  <a:lnTo>
                    <a:pt x="5083810" y="0"/>
                  </a:lnTo>
                  <a:lnTo>
                    <a:pt x="5083810" y="9862566"/>
                  </a:lnTo>
                  <a:lnTo>
                    <a:pt x="0" y="9862566"/>
                  </a:lnTo>
                  <a:lnTo>
                    <a:pt x="0" y="0"/>
                  </a:lnTo>
                  <a:close/>
                </a:path>
              </a:pathLst>
            </a:custGeom>
            <a:blipFill>
              <a:blip r:embed="rId11"/>
              <a:stretch>
                <a:fillRect/>
              </a:stretch>
            </a:blipFill>
          </p:spPr>
        </p:sp>
      </p:gr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2707" y="446"/>
            <a:ext cx="18296737" cy="10291914"/>
            <a:chOff x="0" y="0"/>
            <a:chExt cx="24395649" cy="13722552"/>
          </a:xfrm>
        </p:grpSpPr>
        <p:sp>
          <p:nvSpPr>
            <p:cNvPr id="4" name="Freeform 4"/>
            <p:cNvSpPr/>
            <p:nvPr/>
          </p:nvSpPr>
          <p:spPr>
            <a:xfrm>
              <a:off x="0" y="0"/>
              <a:ext cx="24395685" cy="13722604"/>
            </a:xfrm>
            <a:custGeom>
              <a:avLst/>
              <a:gdLst/>
              <a:ahLst/>
              <a:cxnLst/>
              <a:rect l="l" t="t" r="r" b="b"/>
              <a:pathLst>
                <a:path w="24395685" h="13722604">
                  <a:moveTo>
                    <a:pt x="0" y="0"/>
                  </a:moveTo>
                  <a:lnTo>
                    <a:pt x="24395685" y="0"/>
                  </a:lnTo>
                  <a:lnTo>
                    <a:pt x="24395685" y="13722604"/>
                  </a:lnTo>
                  <a:lnTo>
                    <a:pt x="0" y="13722604"/>
                  </a:lnTo>
                  <a:lnTo>
                    <a:pt x="0" y="0"/>
                  </a:lnTo>
                  <a:close/>
                </a:path>
              </a:pathLst>
            </a:custGeom>
            <a:blipFill>
              <a:blip r:embed="rId3"/>
              <a:stretch>
                <a:fillRect/>
              </a:stretch>
            </a:blipFill>
          </p:spPr>
        </p:sp>
      </p:grpSp>
      <p:sp>
        <p:nvSpPr>
          <p:cNvPr id="5" name="TextBox 5"/>
          <p:cNvSpPr txBox="1"/>
          <p:nvPr/>
        </p:nvSpPr>
        <p:spPr>
          <a:xfrm>
            <a:off x="5917958" y="1121522"/>
            <a:ext cx="6496483" cy="1104900"/>
          </a:xfrm>
          <a:prstGeom prst="rect">
            <a:avLst/>
          </a:prstGeom>
        </p:spPr>
        <p:txBody>
          <a:bodyPr lIns="0" tIns="0" rIns="0" bIns="0" rtlCol="0" anchor="t">
            <a:spAutoFit/>
          </a:bodyPr>
          <a:lstStyle/>
          <a:p>
            <a:pPr algn="ctr">
              <a:lnSpc>
                <a:spcPts val="8644"/>
              </a:lnSpc>
            </a:pPr>
            <a:r>
              <a:rPr lang="en-US" sz="7203" spc="300" dirty="0">
                <a:solidFill>
                  <a:srgbClr val="FFFFFF"/>
                </a:solidFill>
                <a:latin typeface="Georgia"/>
                <a:ea typeface="Georgia"/>
                <a:cs typeface="Georgia"/>
                <a:sym typeface="Georgia"/>
              </a:rPr>
              <a:t>Block </a:t>
            </a:r>
            <a:r>
              <a:rPr lang="en-US" sz="7203" spc="300" dirty="0">
                <a:solidFill>
                  <a:srgbClr val="4BACC6"/>
                </a:solidFill>
                <a:latin typeface="Georgia"/>
                <a:ea typeface="Georgia"/>
                <a:cs typeface="Georgia"/>
                <a:sym typeface="Georgia"/>
              </a:rPr>
              <a:t>Diagram</a:t>
            </a:r>
          </a:p>
        </p:txBody>
      </p:sp>
      <p:sp>
        <p:nvSpPr>
          <p:cNvPr id="6" name="TextBox 6"/>
          <p:cNvSpPr txBox="1"/>
          <p:nvPr/>
        </p:nvSpPr>
        <p:spPr>
          <a:xfrm>
            <a:off x="17725044" y="9668064"/>
            <a:ext cx="553313" cy="475583"/>
          </a:xfrm>
          <a:prstGeom prst="rect">
            <a:avLst/>
          </a:prstGeom>
        </p:spPr>
        <p:txBody>
          <a:bodyPr lIns="0" tIns="0" rIns="0" bIns="0" rtlCol="0" anchor="t">
            <a:spAutoFit/>
          </a:bodyPr>
          <a:lstStyle/>
          <a:p>
            <a:pPr algn="ctr">
              <a:lnSpc>
                <a:spcPts val="3842"/>
              </a:lnSpc>
            </a:pPr>
            <a:r>
              <a:rPr lang="en-US" sz="3201">
                <a:solidFill>
                  <a:srgbClr val="FFFFFF"/>
                </a:solidFill>
                <a:latin typeface="Roboto"/>
                <a:ea typeface="Roboto"/>
                <a:cs typeface="Roboto"/>
                <a:sym typeface="Roboto"/>
              </a:rPr>
              <a:t>8</a:t>
            </a:r>
          </a:p>
        </p:txBody>
      </p:sp>
      <p:grpSp>
        <p:nvGrpSpPr>
          <p:cNvPr id="7" name="Group 7"/>
          <p:cNvGrpSpPr/>
          <p:nvPr/>
        </p:nvGrpSpPr>
        <p:grpSpPr>
          <a:xfrm>
            <a:off x="1409045" y="3514298"/>
            <a:ext cx="3170003" cy="4538868"/>
            <a:chOff x="0" y="0"/>
            <a:chExt cx="4226671" cy="6051824"/>
          </a:xfrm>
        </p:grpSpPr>
        <p:sp>
          <p:nvSpPr>
            <p:cNvPr id="8" name="Freeform 8"/>
            <p:cNvSpPr/>
            <p:nvPr/>
          </p:nvSpPr>
          <p:spPr>
            <a:xfrm>
              <a:off x="0" y="0"/>
              <a:ext cx="4226687" cy="6051804"/>
            </a:xfrm>
            <a:custGeom>
              <a:avLst/>
              <a:gdLst/>
              <a:ahLst/>
              <a:cxnLst/>
              <a:rect l="l" t="t" r="r" b="b"/>
              <a:pathLst>
                <a:path w="4226687" h="6051804">
                  <a:moveTo>
                    <a:pt x="0" y="0"/>
                  </a:moveTo>
                  <a:lnTo>
                    <a:pt x="4226687" y="0"/>
                  </a:lnTo>
                  <a:lnTo>
                    <a:pt x="4226687" y="6051804"/>
                  </a:lnTo>
                  <a:lnTo>
                    <a:pt x="0" y="6051804"/>
                  </a:lnTo>
                  <a:close/>
                </a:path>
              </a:pathLst>
            </a:custGeom>
            <a:solidFill>
              <a:srgbClr val="F79646"/>
            </a:solidFill>
            <a:ln w="12700">
              <a:solidFill>
                <a:srgbClr val="000000"/>
              </a:solidFill>
            </a:ln>
          </p:spPr>
        </p:sp>
        <p:sp>
          <p:nvSpPr>
            <p:cNvPr id="9" name="TextBox 9"/>
            <p:cNvSpPr txBox="1"/>
            <p:nvPr/>
          </p:nvSpPr>
          <p:spPr>
            <a:xfrm>
              <a:off x="0" y="-19050"/>
              <a:ext cx="4226671" cy="6070874"/>
            </a:xfrm>
            <a:prstGeom prst="rect">
              <a:avLst/>
            </a:prstGeom>
          </p:spPr>
          <p:txBody>
            <a:bodyPr lIns="50800" tIns="50800" rIns="50800" bIns="50800" rtlCol="0" anchor="ctr"/>
            <a:lstStyle/>
            <a:p>
              <a:pPr algn="ctr">
                <a:lnSpc>
                  <a:spcPts val="3842"/>
                </a:lnSpc>
              </a:pPr>
              <a:r>
                <a:rPr lang="en-US" sz="3201">
                  <a:solidFill>
                    <a:srgbClr val="000000"/>
                  </a:solidFill>
                  <a:latin typeface="Roboto"/>
                  <a:ea typeface="Roboto"/>
                  <a:cs typeface="Roboto"/>
                  <a:sym typeface="Roboto"/>
                </a:rPr>
                <a:t>Acquisition</a:t>
              </a:r>
            </a:p>
            <a:p>
              <a:pPr algn="ctr">
                <a:lnSpc>
                  <a:spcPts val="3842"/>
                </a:lnSpc>
              </a:pPr>
              <a:endParaRPr lang="en-US" sz="3201">
                <a:solidFill>
                  <a:srgbClr val="000000"/>
                </a:solidFill>
                <a:latin typeface="Roboto"/>
                <a:ea typeface="Roboto"/>
                <a:cs typeface="Roboto"/>
                <a:sym typeface="Roboto"/>
              </a:endParaRPr>
            </a:p>
            <a:p>
              <a:pPr algn="ctr">
                <a:lnSpc>
                  <a:spcPts val="3842"/>
                </a:lnSpc>
              </a:pPr>
              <a:endParaRPr lang="en-US" sz="3201">
                <a:solidFill>
                  <a:srgbClr val="000000"/>
                </a:solidFill>
                <a:latin typeface="Roboto"/>
                <a:ea typeface="Roboto"/>
                <a:cs typeface="Roboto"/>
                <a:sym typeface="Roboto"/>
              </a:endParaRPr>
            </a:p>
            <a:p>
              <a:pPr algn="ctr">
                <a:lnSpc>
                  <a:spcPts val="3842"/>
                </a:lnSpc>
              </a:pPr>
              <a:endParaRPr lang="en-US" sz="3201">
                <a:solidFill>
                  <a:srgbClr val="000000"/>
                </a:solidFill>
                <a:latin typeface="Roboto"/>
                <a:ea typeface="Roboto"/>
                <a:cs typeface="Roboto"/>
                <a:sym typeface="Roboto"/>
              </a:endParaRPr>
            </a:p>
            <a:p>
              <a:pPr algn="ctr">
                <a:lnSpc>
                  <a:spcPts val="3842"/>
                </a:lnSpc>
              </a:pPr>
              <a:endParaRPr lang="en-US" sz="3201">
                <a:solidFill>
                  <a:srgbClr val="000000"/>
                </a:solidFill>
                <a:latin typeface="Roboto"/>
                <a:ea typeface="Roboto"/>
                <a:cs typeface="Roboto"/>
                <a:sym typeface="Roboto"/>
              </a:endParaRPr>
            </a:p>
            <a:p>
              <a:pPr algn="ctr">
                <a:lnSpc>
                  <a:spcPts val="3842"/>
                </a:lnSpc>
              </a:pPr>
              <a:endParaRPr lang="en-US" sz="3201">
                <a:solidFill>
                  <a:srgbClr val="000000"/>
                </a:solidFill>
                <a:latin typeface="Roboto"/>
                <a:ea typeface="Roboto"/>
                <a:cs typeface="Roboto"/>
                <a:sym typeface="Roboto"/>
              </a:endParaRPr>
            </a:p>
            <a:p>
              <a:pPr algn="ctr">
                <a:lnSpc>
                  <a:spcPts val="3842"/>
                </a:lnSpc>
              </a:pPr>
              <a:endParaRPr lang="en-US" sz="3201">
                <a:solidFill>
                  <a:srgbClr val="000000"/>
                </a:solidFill>
                <a:latin typeface="Roboto"/>
                <a:ea typeface="Roboto"/>
                <a:cs typeface="Roboto"/>
                <a:sym typeface="Roboto"/>
              </a:endParaRPr>
            </a:p>
            <a:p>
              <a:pPr algn="ctr">
                <a:lnSpc>
                  <a:spcPts val="3842"/>
                </a:lnSpc>
              </a:pPr>
              <a:r>
                <a:rPr lang="en-US" sz="3201">
                  <a:solidFill>
                    <a:srgbClr val="000000"/>
                  </a:solidFill>
                  <a:latin typeface="Roboto"/>
                  <a:ea typeface="Roboto"/>
                  <a:cs typeface="Roboto"/>
                  <a:sym typeface="Roboto"/>
                </a:rPr>
                <a:t>Input</a:t>
              </a:r>
            </a:p>
          </p:txBody>
        </p:sp>
      </p:grpSp>
      <p:grpSp>
        <p:nvGrpSpPr>
          <p:cNvPr id="10" name="Group 10"/>
          <p:cNvGrpSpPr/>
          <p:nvPr/>
        </p:nvGrpSpPr>
        <p:grpSpPr>
          <a:xfrm>
            <a:off x="5346335" y="3496157"/>
            <a:ext cx="3170003" cy="4538868"/>
            <a:chOff x="0" y="0"/>
            <a:chExt cx="4226671" cy="6051824"/>
          </a:xfrm>
        </p:grpSpPr>
        <p:sp>
          <p:nvSpPr>
            <p:cNvPr id="11" name="Freeform 11"/>
            <p:cNvSpPr/>
            <p:nvPr/>
          </p:nvSpPr>
          <p:spPr>
            <a:xfrm>
              <a:off x="0" y="0"/>
              <a:ext cx="4226687" cy="6051804"/>
            </a:xfrm>
            <a:custGeom>
              <a:avLst/>
              <a:gdLst/>
              <a:ahLst/>
              <a:cxnLst/>
              <a:rect l="l" t="t" r="r" b="b"/>
              <a:pathLst>
                <a:path w="4226687" h="6051804">
                  <a:moveTo>
                    <a:pt x="0" y="0"/>
                  </a:moveTo>
                  <a:lnTo>
                    <a:pt x="4226687" y="0"/>
                  </a:lnTo>
                  <a:lnTo>
                    <a:pt x="4226687" y="6051804"/>
                  </a:lnTo>
                  <a:lnTo>
                    <a:pt x="0" y="6051804"/>
                  </a:lnTo>
                  <a:close/>
                </a:path>
              </a:pathLst>
            </a:custGeom>
            <a:solidFill>
              <a:srgbClr val="F79646"/>
            </a:solidFill>
            <a:ln w="12700">
              <a:solidFill>
                <a:srgbClr val="000000"/>
              </a:solidFill>
            </a:ln>
          </p:spPr>
        </p:sp>
        <p:sp>
          <p:nvSpPr>
            <p:cNvPr id="12" name="TextBox 12"/>
            <p:cNvSpPr txBox="1"/>
            <p:nvPr/>
          </p:nvSpPr>
          <p:spPr>
            <a:xfrm>
              <a:off x="0" y="-19050"/>
              <a:ext cx="4226671" cy="6070874"/>
            </a:xfrm>
            <a:prstGeom prst="rect">
              <a:avLst/>
            </a:prstGeom>
          </p:spPr>
          <p:txBody>
            <a:bodyPr lIns="50800" tIns="50800" rIns="50800" bIns="50800" rtlCol="0" anchor="ctr"/>
            <a:lstStyle/>
            <a:p>
              <a:pPr algn="ctr">
                <a:lnSpc>
                  <a:spcPts val="2401"/>
                </a:lnSpc>
              </a:pPr>
              <a:endParaRPr/>
            </a:p>
            <a:p>
              <a:pPr algn="ctr">
                <a:lnSpc>
                  <a:spcPts val="3241"/>
                </a:lnSpc>
              </a:pPr>
              <a:r>
                <a:rPr lang="en-US" sz="2701">
                  <a:solidFill>
                    <a:srgbClr val="000000"/>
                  </a:solidFill>
                  <a:latin typeface="Roboto"/>
                  <a:ea typeface="Roboto"/>
                  <a:cs typeface="Roboto"/>
                  <a:sym typeface="Roboto"/>
                </a:rPr>
                <a:t>Object Localization,</a:t>
              </a:r>
            </a:p>
            <a:p>
              <a:pPr algn="ctr">
                <a:lnSpc>
                  <a:spcPts val="3241"/>
                </a:lnSpc>
              </a:pPr>
              <a:r>
                <a:rPr lang="en-US" sz="2701">
                  <a:solidFill>
                    <a:srgbClr val="000000"/>
                  </a:solidFill>
                  <a:latin typeface="Roboto"/>
                  <a:ea typeface="Roboto"/>
                  <a:cs typeface="Roboto"/>
                  <a:sym typeface="Roboto"/>
                </a:rPr>
                <a:t>Classification</a:t>
              </a:r>
            </a:p>
            <a:p>
              <a:pPr algn="ctr">
                <a:lnSpc>
                  <a:spcPts val="3241"/>
                </a:lnSpc>
              </a:pPr>
              <a:r>
                <a:rPr lang="en-US" sz="2701">
                  <a:solidFill>
                    <a:srgbClr val="000000"/>
                  </a:solidFill>
                  <a:latin typeface="Roboto"/>
                  <a:ea typeface="Roboto"/>
                  <a:cs typeface="Roboto"/>
                  <a:sym typeface="Roboto"/>
                </a:rPr>
                <a:t>And Segmentation</a:t>
              </a:r>
            </a:p>
            <a:p>
              <a:pPr algn="ctr">
                <a:lnSpc>
                  <a:spcPts val="2401"/>
                </a:lnSpc>
              </a:pPr>
              <a:endParaRPr lang="en-US" sz="2701">
                <a:solidFill>
                  <a:srgbClr val="000000"/>
                </a:solidFill>
                <a:latin typeface="Roboto"/>
                <a:ea typeface="Roboto"/>
                <a:cs typeface="Roboto"/>
                <a:sym typeface="Roboto"/>
              </a:endParaRPr>
            </a:p>
            <a:p>
              <a:pPr algn="ctr">
                <a:lnSpc>
                  <a:spcPts val="2401"/>
                </a:lnSpc>
              </a:pPr>
              <a:endParaRPr lang="en-US" sz="2701">
                <a:solidFill>
                  <a:srgbClr val="000000"/>
                </a:solidFill>
                <a:latin typeface="Roboto"/>
                <a:ea typeface="Roboto"/>
                <a:cs typeface="Roboto"/>
                <a:sym typeface="Roboto"/>
              </a:endParaRPr>
            </a:p>
            <a:p>
              <a:pPr algn="ctr">
                <a:lnSpc>
                  <a:spcPts val="2401"/>
                </a:lnSpc>
              </a:pPr>
              <a:endParaRPr lang="en-US" sz="2701">
                <a:solidFill>
                  <a:srgbClr val="000000"/>
                </a:solidFill>
                <a:latin typeface="Roboto"/>
                <a:ea typeface="Roboto"/>
                <a:cs typeface="Roboto"/>
                <a:sym typeface="Roboto"/>
              </a:endParaRPr>
            </a:p>
            <a:p>
              <a:pPr algn="ctr">
                <a:lnSpc>
                  <a:spcPts val="2401"/>
                </a:lnSpc>
              </a:pPr>
              <a:endParaRPr lang="en-US" sz="2701">
                <a:solidFill>
                  <a:srgbClr val="000000"/>
                </a:solidFill>
                <a:latin typeface="Roboto"/>
                <a:ea typeface="Roboto"/>
                <a:cs typeface="Roboto"/>
                <a:sym typeface="Roboto"/>
              </a:endParaRPr>
            </a:p>
            <a:p>
              <a:pPr algn="ctr">
                <a:lnSpc>
                  <a:spcPts val="2401"/>
                </a:lnSpc>
              </a:pPr>
              <a:r>
                <a:rPr lang="en-US" sz="2001">
                  <a:solidFill>
                    <a:srgbClr val="000000"/>
                  </a:solidFill>
                  <a:latin typeface="Roboto"/>
                  <a:ea typeface="Roboto"/>
                  <a:cs typeface="Roboto"/>
                  <a:sym typeface="Roboto"/>
                </a:rPr>
                <a:t>Food image with Reference Object is Segmented &amp; Classified  </a:t>
              </a:r>
            </a:p>
            <a:p>
              <a:pPr algn="ctr">
                <a:lnSpc>
                  <a:spcPts val="2401"/>
                </a:lnSpc>
              </a:pPr>
              <a:endParaRPr lang="en-US" sz="2001">
                <a:solidFill>
                  <a:srgbClr val="000000"/>
                </a:solidFill>
                <a:latin typeface="Roboto"/>
                <a:ea typeface="Roboto"/>
                <a:cs typeface="Roboto"/>
                <a:sym typeface="Roboto"/>
              </a:endParaRPr>
            </a:p>
          </p:txBody>
        </p:sp>
      </p:grpSp>
      <p:grpSp>
        <p:nvGrpSpPr>
          <p:cNvPr id="13" name="Group 13"/>
          <p:cNvGrpSpPr/>
          <p:nvPr/>
        </p:nvGrpSpPr>
        <p:grpSpPr>
          <a:xfrm>
            <a:off x="9408518" y="3514298"/>
            <a:ext cx="3170003" cy="4538868"/>
            <a:chOff x="0" y="0"/>
            <a:chExt cx="4226671" cy="6051824"/>
          </a:xfrm>
        </p:grpSpPr>
        <p:sp>
          <p:nvSpPr>
            <p:cNvPr id="14" name="Freeform 14"/>
            <p:cNvSpPr/>
            <p:nvPr/>
          </p:nvSpPr>
          <p:spPr>
            <a:xfrm>
              <a:off x="0" y="0"/>
              <a:ext cx="4226687" cy="6051804"/>
            </a:xfrm>
            <a:custGeom>
              <a:avLst/>
              <a:gdLst/>
              <a:ahLst/>
              <a:cxnLst/>
              <a:rect l="l" t="t" r="r" b="b"/>
              <a:pathLst>
                <a:path w="4226687" h="6051804">
                  <a:moveTo>
                    <a:pt x="0" y="0"/>
                  </a:moveTo>
                  <a:lnTo>
                    <a:pt x="4226687" y="0"/>
                  </a:lnTo>
                  <a:lnTo>
                    <a:pt x="4226687" y="6051804"/>
                  </a:lnTo>
                  <a:lnTo>
                    <a:pt x="0" y="6051804"/>
                  </a:lnTo>
                  <a:close/>
                </a:path>
              </a:pathLst>
            </a:custGeom>
            <a:solidFill>
              <a:srgbClr val="F79646"/>
            </a:solidFill>
            <a:ln w="12700">
              <a:solidFill>
                <a:srgbClr val="000000"/>
              </a:solidFill>
            </a:ln>
          </p:spPr>
        </p:sp>
        <p:sp>
          <p:nvSpPr>
            <p:cNvPr id="15" name="TextBox 15"/>
            <p:cNvSpPr txBox="1"/>
            <p:nvPr/>
          </p:nvSpPr>
          <p:spPr>
            <a:xfrm>
              <a:off x="0" y="-19050"/>
              <a:ext cx="4226671" cy="6070874"/>
            </a:xfrm>
            <a:prstGeom prst="rect">
              <a:avLst/>
            </a:prstGeom>
          </p:spPr>
          <p:txBody>
            <a:bodyPr lIns="50800" tIns="50800" rIns="50800" bIns="50800" rtlCol="0" anchor="ctr"/>
            <a:lstStyle/>
            <a:p>
              <a:pPr algn="ctr">
                <a:lnSpc>
                  <a:spcPts val="2401"/>
                </a:lnSpc>
              </a:pPr>
              <a:endParaRPr/>
            </a:p>
            <a:p>
              <a:pPr algn="ctr">
                <a:lnSpc>
                  <a:spcPts val="3842"/>
                </a:lnSpc>
              </a:pPr>
              <a:r>
                <a:rPr lang="en-US" sz="3201">
                  <a:solidFill>
                    <a:srgbClr val="000000"/>
                  </a:solidFill>
                  <a:latin typeface="Roboto"/>
                  <a:ea typeface="Roboto"/>
                  <a:cs typeface="Roboto"/>
                  <a:sym typeface="Roboto"/>
                </a:rPr>
                <a:t>Weight Approximation</a:t>
              </a:r>
            </a:p>
            <a:p>
              <a:pPr algn="ctr">
                <a:lnSpc>
                  <a:spcPts val="2401"/>
                </a:lnSpc>
              </a:pPr>
              <a:endParaRPr lang="en-US" sz="3201">
                <a:solidFill>
                  <a:srgbClr val="000000"/>
                </a:solidFill>
                <a:latin typeface="Roboto"/>
                <a:ea typeface="Roboto"/>
                <a:cs typeface="Roboto"/>
                <a:sym typeface="Roboto"/>
              </a:endParaRPr>
            </a:p>
            <a:p>
              <a:pPr algn="ctr">
                <a:lnSpc>
                  <a:spcPts val="2401"/>
                </a:lnSpc>
              </a:pPr>
              <a:endParaRPr lang="en-US" sz="3201">
                <a:solidFill>
                  <a:srgbClr val="000000"/>
                </a:solidFill>
                <a:latin typeface="Roboto"/>
                <a:ea typeface="Roboto"/>
                <a:cs typeface="Roboto"/>
                <a:sym typeface="Roboto"/>
              </a:endParaRPr>
            </a:p>
            <a:p>
              <a:pPr algn="ctr">
                <a:lnSpc>
                  <a:spcPts val="2401"/>
                </a:lnSpc>
              </a:pPr>
              <a:endParaRPr lang="en-US" sz="3201">
                <a:solidFill>
                  <a:srgbClr val="000000"/>
                </a:solidFill>
                <a:latin typeface="Roboto"/>
                <a:ea typeface="Roboto"/>
                <a:cs typeface="Roboto"/>
                <a:sym typeface="Roboto"/>
              </a:endParaRPr>
            </a:p>
            <a:p>
              <a:pPr algn="ctr">
                <a:lnSpc>
                  <a:spcPts val="2401"/>
                </a:lnSpc>
              </a:pPr>
              <a:endParaRPr lang="en-US" sz="3201">
                <a:solidFill>
                  <a:srgbClr val="000000"/>
                </a:solidFill>
                <a:latin typeface="Roboto"/>
                <a:ea typeface="Roboto"/>
                <a:cs typeface="Roboto"/>
                <a:sym typeface="Roboto"/>
              </a:endParaRPr>
            </a:p>
            <a:p>
              <a:pPr algn="ctr">
                <a:lnSpc>
                  <a:spcPts val="2401"/>
                </a:lnSpc>
              </a:pPr>
              <a:endParaRPr lang="en-US" sz="3201">
                <a:solidFill>
                  <a:srgbClr val="000000"/>
                </a:solidFill>
                <a:latin typeface="Roboto"/>
                <a:ea typeface="Roboto"/>
                <a:cs typeface="Roboto"/>
                <a:sym typeface="Roboto"/>
              </a:endParaRPr>
            </a:p>
            <a:p>
              <a:pPr algn="ctr">
                <a:lnSpc>
                  <a:spcPts val="2401"/>
                </a:lnSpc>
              </a:pPr>
              <a:r>
                <a:rPr lang="en-US" sz="2001">
                  <a:solidFill>
                    <a:srgbClr val="000000"/>
                  </a:solidFill>
                  <a:latin typeface="Roboto"/>
                  <a:ea typeface="Roboto"/>
                  <a:cs typeface="Roboto"/>
                  <a:sym typeface="Roboto"/>
                </a:rPr>
                <a:t>Food_approx_weightValue_pixel_per_inch_sq_value </a:t>
              </a:r>
            </a:p>
            <a:p>
              <a:pPr algn="ctr">
                <a:lnSpc>
                  <a:spcPts val="2401"/>
                </a:lnSpc>
              </a:pPr>
              <a:endParaRPr lang="en-US" sz="2001">
                <a:solidFill>
                  <a:srgbClr val="000000"/>
                </a:solidFill>
                <a:latin typeface="Roboto"/>
                <a:ea typeface="Roboto"/>
                <a:cs typeface="Roboto"/>
                <a:sym typeface="Roboto"/>
              </a:endParaRPr>
            </a:p>
          </p:txBody>
        </p:sp>
      </p:grpSp>
      <p:grpSp>
        <p:nvGrpSpPr>
          <p:cNvPr id="16" name="Group 16"/>
          <p:cNvGrpSpPr/>
          <p:nvPr/>
        </p:nvGrpSpPr>
        <p:grpSpPr>
          <a:xfrm>
            <a:off x="13470702" y="3514298"/>
            <a:ext cx="3170003" cy="4538868"/>
            <a:chOff x="0" y="0"/>
            <a:chExt cx="4226671" cy="6051824"/>
          </a:xfrm>
        </p:grpSpPr>
        <p:sp>
          <p:nvSpPr>
            <p:cNvPr id="17" name="Freeform 17"/>
            <p:cNvSpPr/>
            <p:nvPr/>
          </p:nvSpPr>
          <p:spPr>
            <a:xfrm>
              <a:off x="0" y="0"/>
              <a:ext cx="4226687" cy="6051804"/>
            </a:xfrm>
            <a:custGeom>
              <a:avLst/>
              <a:gdLst/>
              <a:ahLst/>
              <a:cxnLst/>
              <a:rect l="l" t="t" r="r" b="b"/>
              <a:pathLst>
                <a:path w="4226687" h="6051804">
                  <a:moveTo>
                    <a:pt x="0" y="0"/>
                  </a:moveTo>
                  <a:lnTo>
                    <a:pt x="4226687" y="0"/>
                  </a:lnTo>
                  <a:lnTo>
                    <a:pt x="4226687" y="6051804"/>
                  </a:lnTo>
                  <a:lnTo>
                    <a:pt x="0" y="6051804"/>
                  </a:lnTo>
                  <a:close/>
                </a:path>
              </a:pathLst>
            </a:custGeom>
            <a:solidFill>
              <a:srgbClr val="F79646"/>
            </a:solidFill>
            <a:ln w="12700">
              <a:solidFill>
                <a:srgbClr val="000000"/>
              </a:solidFill>
            </a:ln>
          </p:spPr>
        </p:sp>
        <p:sp>
          <p:nvSpPr>
            <p:cNvPr id="18" name="TextBox 18"/>
            <p:cNvSpPr txBox="1"/>
            <p:nvPr/>
          </p:nvSpPr>
          <p:spPr>
            <a:xfrm>
              <a:off x="0" y="-19050"/>
              <a:ext cx="4226671" cy="6070874"/>
            </a:xfrm>
            <a:prstGeom prst="rect">
              <a:avLst/>
            </a:prstGeom>
          </p:spPr>
          <p:txBody>
            <a:bodyPr lIns="50800" tIns="50800" rIns="50800" bIns="50800" rtlCol="0" anchor="ctr"/>
            <a:lstStyle/>
            <a:p>
              <a:pPr algn="ctr">
                <a:lnSpc>
                  <a:spcPts val="2401"/>
                </a:lnSpc>
              </a:pPr>
              <a:endParaRPr/>
            </a:p>
            <a:p>
              <a:pPr algn="ctr">
                <a:lnSpc>
                  <a:spcPts val="2401"/>
                </a:lnSpc>
              </a:pPr>
              <a:endParaRPr/>
            </a:p>
            <a:p>
              <a:pPr algn="ctr">
                <a:lnSpc>
                  <a:spcPts val="3842"/>
                </a:lnSpc>
              </a:pPr>
              <a:r>
                <a:rPr lang="en-US" sz="3201">
                  <a:solidFill>
                    <a:srgbClr val="000000"/>
                  </a:solidFill>
                  <a:latin typeface="Roboto"/>
                  <a:ea typeface="Roboto"/>
                  <a:cs typeface="Roboto"/>
                  <a:sym typeface="Roboto"/>
                </a:rPr>
                <a:t>Calorie Estimation</a:t>
              </a:r>
            </a:p>
            <a:p>
              <a:pPr algn="ctr">
                <a:lnSpc>
                  <a:spcPts val="2401"/>
                </a:lnSpc>
              </a:pPr>
              <a:endParaRPr lang="en-US" sz="3201">
                <a:solidFill>
                  <a:srgbClr val="000000"/>
                </a:solidFill>
                <a:latin typeface="Roboto"/>
                <a:ea typeface="Roboto"/>
                <a:cs typeface="Roboto"/>
                <a:sym typeface="Roboto"/>
              </a:endParaRPr>
            </a:p>
            <a:p>
              <a:pPr algn="ctr">
                <a:lnSpc>
                  <a:spcPts val="2401"/>
                </a:lnSpc>
              </a:pPr>
              <a:endParaRPr lang="en-US" sz="3201">
                <a:solidFill>
                  <a:srgbClr val="000000"/>
                </a:solidFill>
                <a:latin typeface="Roboto"/>
                <a:ea typeface="Roboto"/>
                <a:cs typeface="Roboto"/>
                <a:sym typeface="Roboto"/>
              </a:endParaRPr>
            </a:p>
            <a:p>
              <a:pPr algn="ctr">
                <a:lnSpc>
                  <a:spcPts val="2401"/>
                </a:lnSpc>
              </a:pPr>
              <a:endParaRPr lang="en-US" sz="3201">
                <a:solidFill>
                  <a:srgbClr val="000000"/>
                </a:solidFill>
                <a:latin typeface="Roboto"/>
                <a:ea typeface="Roboto"/>
                <a:cs typeface="Roboto"/>
                <a:sym typeface="Roboto"/>
              </a:endParaRPr>
            </a:p>
            <a:p>
              <a:pPr algn="ctr">
                <a:lnSpc>
                  <a:spcPts val="2401"/>
                </a:lnSpc>
              </a:pPr>
              <a:endParaRPr lang="en-US" sz="3201">
                <a:solidFill>
                  <a:srgbClr val="000000"/>
                </a:solidFill>
                <a:latin typeface="Roboto"/>
                <a:ea typeface="Roboto"/>
                <a:cs typeface="Roboto"/>
                <a:sym typeface="Roboto"/>
              </a:endParaRPr>
            </a:p>
            <a:p>
              <a:pPr algn="ctr">
                <a:lnSpc>
                  <a:spcPts val="2401"/>
                </a:lnSpc>
              </a:pPr>
              <a:endParaRPr lang="en-US" sz="3201">
                <a:solidFill>
                  <a:srgbClr val="000000"/>
                </a:solidFill>
                <a:latin typeface="Roboto"/>
                <a:ea typeface="Roboto"/>
                <a:cs typeface="Roboto"/>
                <a:sym typeface="Roboto"/>
              </a:endParaRPr>
            </a:p>
            <a:p>
              <a:pPr algn="ctr">
                <a:lnSpc>
                  <a:spcPts val="2401"/>
                </a:lnSpc>
              </a:pPr>
              <a:r>
                <a:rPr lang="en-US" sz="2001">
                  <a:solidFill>
                    <a:srgbClr val="000000"/>
                  </a:solidFill>
                  <a:latin typeface="Roboto"/>
                  <a:ea typeface="Roboto"/>
                  <a:cs typeface="Roboto"/>
                  <a:sym typeface="Roboto"/>
                </a:rPr>
                <a:t>Food Items present in Image, Estimated calorie Content</a:t>
              </a:r>
            </a:p>
            <a:p>
              <a:pPr algn="ctr">
                <a:lnSpc>
                  <a:spcPts val="2401"/>
                </a:lnSpc>
              </a:pPr>
              <a:endParaRPr lang="en-US" sz="2001">
                <a:solidFill>
                  <a:srgbClr val="000000"/>
                </a:solidFill>
                <a:latin typeface="Roboto"/>
                <a:ea typeface="Roboto"/>
                <a:cs typeface="Roboto"/>
                <a:sym typeface="Roboto"/>
              </a:endParaRPr>
            </a:p>
            <a:p>
              <a:pPr algn="ctr">
                <a:lnSpc>
                  <a:spcPts val="2401"/>
                </a:lnSpc>
              </a:pPr>
              <a:endParaRPr lang="en-US" sz="2001">
                <a:solidFill>
                  <a:srgbClr val="000000"/>
                </a:solidFill>
                <a:latin typeface="Roboto"/>
                <a:ea typeface="Roboto"/>
                <a:cs typeface="Roboto"/>
                <a:sym typeface="Roboto"/>
              </a:endParaRPr>
            </a:p>
          </p:txBody>
        </p:sp>
      </p:grpSp>
      <p:grpSp>
        <p:nvGrpSpPr>
          <p:cNvPr id="19" name="Group 19"/>
          <p:cNvGrpSpPr/>
          <p:nvPr/>
        </p:nvGrpSpPr>
        <p:grpSpPr>
          <a:xfrm>
            <a:off x="15881112" y="5192241"/>
            <a:ext cx="1450440" cy="1378395"/>
            <a:chOff x="0" y="0"/>
            <a:chExt cx="1933921" cy="1837860"/>
          </a:xfrm>
        </p:grpSpPr>
        <p:sp>
          <p:nvSpPr>
            <p:cNvPr id="20" name="Freeform 20"/>
            <p:cNvSpPr/>
            <p:nvPr/>
          </p:nvSpPr>
          <p:spPr>
            <a:xfrm>
              <a:off x="0" y="0"/>
              <a:ext cx="1933921" cy="1837860"/>
            </a:xfrm>
            <a:custGeom>
              <a:avLst/>
              <a:gdLst/>
              <a:ahLst/>
              <a:cxnLst/>
              <a:rect l="l" t="t" r="r" b="b"/>
              <a:pathLst>
                <a:path w="1933921" h="1837860">
                  <a:moveTo>
                    <a:pt x="0" y="0"/>
                  </a:moveTo>
                  <a:lnTo>
                    <a:pt x="1933921" y="0"/>
                  </a:lnTo>
                  <a:lnTo>
                    <a:pt x="1933921" y="1837860"/>
                  </a:lnTo>
                  <a:lnTo>
                    <a:pt x="0" y="18378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21" name="Group 21"/>
            <p:cNvGrpSpPr/>
            <p:nvPr/>
          </p:nvGrpSpPr>
          <p:grpSpPr>
            <a:xfrm>
              <a:off x="0" y="0"/>
              <a:ext cx="1933921" cy="1837860"/>
              <a:chOff x="0" y="0"/>
              <a:chExt cx="1933921" cy="1837860"/>
            </a:xfrm>
          </p:grpSpPr>
          <p:sp>
            <p:nvSpPr>
              <p:cNvPr id="22" name="Freeform 22"/>
              <p:cNvSpPr/>
              <p:nvPr/>
            </p:nvSpPr>
            <p:spPr>
              <a:xfrm>
                <a:off x="0" y="0"/>
                <a:ext cx="1933921" cy="1837860"/>
              </a:xfrm>
              <a:custGeom>
                <a:avLst/>
                <a:gdLst/>
                <a:ahLst/>
                <a:cxnLst/>
                <a:rect l="l" t="t" r="r" b="b"/>
                <a:pathLst>
                  <a:path w="1933921" h="1837860">
                    <a:moveTo>
                      <a:pt x="0" y="0"/>
                    </a:moveTo>
                    <a:lnTo>
                      <a:pt x="1933921" y="0"/>
                    </a:lnTo>
                    <a:lnTo>
                      <a:pt x="1933921" y="1837860"/>
                    </a:lnTo>
                    <a:lnTo>
                      <a:pt x="0" y="1837860"/>
                    </a:lnTo>
                    <a:close/>
                  </a:path>
                </a:pathLst>
              </a:custGeom>
              <a:solidFill>
                <a:srgbClr val="000000">
                  <a:alpha val="0"/>
                </a:srgbClr>
              </a:solidFill>
            </p:spPr>
          </p:sp>
          <p:sp>
            <p:nvSpPr>
              <p:cNvPr id="23" name="TextBox 23"/>
              <p:cNvSpPr txBox="1"/>
              <p:nvPr/>
            </p:nvSpPr>
            <p:spPr>
              <a:xfrm>
                <a:off x="0" y="-9525"/>
                <a:ext cx="1933921" cy="1847385"/>
              </a:xfrm>
              <a:prstGeom prst="rect">
                <a:avLst/>
              </a:prstGeom>
            </p:spPr>
            <p:txBody>
              <a:bodyPr lIns="0" tIns="0" rIns="0" bIns="0" rtlCol="0" anchor="ctr"/>
              <a:lstStyle/>
              <a:p>
                <a:pPr algn="ctr">
                  <a:lnSpc>
                    <a:spcPts val="1680"/>
                  </a:lnSpc>
                </a:pPr>
                <a:r>
                  <a:rPr lang="en-US" sz="1400">
                    <a:solidFill>
                      <a:srgbClr val="FF0000"/>
                    </a:solidFill>
                    <a:latin typeface="Roboto"/>
                    <a:ea typeface="Roboto"/>
                    <a:cs typeface="Roboto"/>
                    <a:sym typeface="Roboto"/>
                  </a:rPr>
                  <a:t>Estimated calorie Content</a:t>
                </a:r>
              </a:p>
            </p:txBody>
          </p:sp>
        </p:grpSp>
      </p:grpSp>
      <p:grpSp>
        <p:nvGrpSpPr>
          <p:cNvPr id="24" name="Group 24"/>
          <p:cNvGrpSpPr/>
          <p:nvPr/>
        </p:nvGrpSpPr>
        <p:grpSpPr>
          <a:xfrm>
            <a:off x="8151345" y="5192365"/>
            <a:ext cx="1450440" cy="1378395"/>
            <a:chOff x="0" y="0"/>
            <a:chExt cx="1933921" cy="1837860"/>
          </a:xfrm>
        </p:grpSpPr>
        <p:sp>
          <p:nvSpPr>
            <p:cNvPr id="25" name="Freeform 25"/>
            <p:cNvSpPr/>
            <p:nvPr/>
          </p:nvSpPr>
          <p:spPr>
            <a:xfrm>
              <a:off x="0" y="0"/>
              <a:ext cx="1933921" cy="1837860"/>
            </a:xfrm>
            <a:custGeom>
              <a:avLst/>
              <a:gdLst/>
              <a:ahLst/>
              <a:cxnLst/>
              <a:rect l="l" t="t" r="r" b="b"/>
              <a:pathLst>
                <a:path w="1933921" h="1837860">
                  <a:moveTo>
                    <a:pt x="0" y="0"/>
                  </a:moveTo>
                  <a:lnTo>
                    <a:pt x="1933921" y="0"/>
                  </a:lnTo>
                  <a:lnTo>
                    <a:pt x="1933921" y="1837860"/>
                  </a:lnTo>
                  <a:lnTo>
                    <a:pt x="0" y="18378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26" name="Group 26"/>
            <p:cNvGrpSpPr/>
            <p:nvPr/>
          </p:nvGrpSpPr>
          <p:grpSpPr>
            <a:xfrm>
              <a:off x="0" y="0"/>
              <a:ext cx="1933921" cy="1837860"/>
              <a:chOff x="0" y="0"/>
              <a:chExt cx="1933921" cy="1837860"/>
            </a:xfrm>
          </p:grpSpPr>
          <p:sp>
            <p:nvSpPr>
              <p:cNvPr id="27" name="Freeform 27"/>
              <p:cNvSpPr/>
              <p:nvPr/>
            </p:nvSpPr>
            <p:spPr>
              <a:xfrm>
                <a:off x="0" y="0"/>
                <a:ext cx="1933921" cy="1837860"/>
              </a:xfrm>
              <a:custGeom>
                <a:avLst/>
                <a:gdLst/>
                <a:ahLst/>
                <a:cxnLst/>
                <a:rect l="l" t="t" r="r" b="b"/>
                <a:pathLst>
                  <a:path w="1933921" h="1837860">
                    <a:moveTo>
                      <a:pt x="0" y="0"/>
                    </a:moveTo>
                    <a:lnTo>
                      <a:pt x="1933921" y="0"/>
                    </a:lnTo>
                    <a:lnTo>
                      <a:pt x="1933921" y="1837860"/>
                    </a:lnTo>
                    <a:lnTo>
                      <a:pt x="0" y="1837860"/>
                    </a:lnTo>
                    <a:close/>
                  </a:path>
                </a:pathLst>
              </a:custGeom>
              <a:solidFill>
                <a:srgbClr val="000000">
                  <a:alpha val="0"/>
                </a:srgbClr>
              </a:solidFill>
            </p:spPr>
          </p:sp>
          <p:sp>
            <p:nvSpPr>
              <p:cNvPr id="28" name="TextBox 28"/>
              <p:cNvSpPr txBox="1"/>
              <p:nvPr/>
            </p:nvSpPr>
            <p:spPr>
              <a:xfrm>
                <a:off x="0" y="-19050"/>
                <a:ext cx="1933921" cy="1856910"/>
              </a:xfrm>
              <a:prstGeom prst="rect">
                <a:avLst/>
              </a:prstGeom>
            </p:spPr>
            <p:txBody>
              <a:bodyPr lIns="0" tIns="0" rIns="0" bIns="0" rtlCol="0" anchor="ctr"/>
              <a:lstStyle/>
              <a:p>
                <a:pPr algn="ctr">
                  <a:lnSpc>
                    <a:spcPts val="1800"/>
                  </a:lnSpc>
                </a:pPr>
                <a:r>
                  <a:rPr lang="en-US" sz="1500">
                    <a:solidFill>
                      <a:srgbClr val="000000"/>
                    </a:solidFill>
                    <a:latin typeface="Roboto"/>
                    <a:ea typeface="Roboto"/>
                    <a:cs typeface="Roboto"/>
                    <a:sym typeface="Roboto"/>
                  </a:rPr>
                  <a:t>Food Items Classified</a:t>
                </a:r>
              </a:p>
            </p:txBody>
          </p:sp>
        </p:grpSp>
      </p:grpSp>
      <p:grpSp>
        <p:nvGrpSpPr>
          <p:cNvPr id="29" name="Group 29"/>
          <p:cNvGrpSpPr/>
          <p:nvPr/>
        </p:nvGrpSpPr>
        <p:grpSpPr>
          <a:xfrm>
            <a:off x="12313209" y="5192365"/>
            <a:ext cx="1450440" cy="1378271"/>
            <a:chOff x="0" y="0"/>
            <a:chExt cx="1933921" cy="1837694"/>
          </a:xfrm>
        </p:grpSpPr>
        <p:sp>
          <p:nvSpPr>
            <p:cNvPr id="30" name="Freeform 30"/>
            <p:cNvSpPr/>
            <p:nvPr/>
          </p:nvSpPr>
          <p:spPr>
            <a:xfrm>
              <a:off x="0" y="0"/>
              <a:ext cx="1933921" cy="1837694"/>
            </a:xfrm>
            <a:custGeom>
              <a:avLst/>
              <a:gdLst/>
              <a:ahLst/>
              <a:cxnLst/>
              <a:rect l="l" t="t" r="r" b="b"/>
              <a:pathLst>
                <a:path w="1933921" h="1837694">
                  <a:moveTo>
                    <a:pt x="0" y="0"/>
                  </a:moveTo>
                  <a:lnTo>
                    <a:pt x="1933921" y="0"/>
                  </a:lnTo>
                  <a:lnTo>
                    <a:pt x="1933921" y="1837694"/>
                  </a:lnTo>
                  <a:lnTo>
                    <a:pt x="0" y="18376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31" name="Group 31"/>
            <p:cNvGrpSpPr/>
            <p:nvPr/>
          </p:nvGrpSpPr>
          <p:grpSpPr>
            <a:xfrm>
              <a:off x="0" y="0"/>
              <a:ext cx="1933921" cy="1837694"/>
              <a:chOff x="0" y="0"/>
              <a:chExt cx="1933921" cy="1837694"/>
            </a:xfrm>
          </p:grpSpPr>
          <p:sp>
            <p:nvSpPr>
              <p:cNvPr id="32" name="Freeform 32"/>
              <p:cNvSpPr/>
              <p:nvPr/>
            </p:nvSpPr>
            <p:spPr>
              <a:xfrm>
                <a:off x="0" y="0"/>
                <a:ext cx="1933921" cy="1837694"/>
              </a:xfrm>
              <a:custGeom>
                <a:avLst/>
                <a:gdLst/>
                <a:ahLst/>
                <a:cxnLst/>
                <a:rect l="l" t="t" r="r" b="b"/>
                <a:pathLst>
                  <a:path w="1933921" h="1837694">
                    <a:moveTo>
                      <a:pt x="0" y="0"/>
                    </a:moveTo>
                    <a:lnTo>
                      <a:pt x="1933921" y="0"/>
                    </a:lnTo>
                    <a:lnTo>
                      <a:pt x="1933921" y="1837694"/>
                    </a:lnTo>
                    <a:lnTo>
                      <a:pt x="0" y="1837694"/>
                    </a:lnTo>
                    <a:close/>
                  </a:path>
                </a:pathLst>
              </a:custGeom>
              <a:solidFill>
                <a:srgbClr val="000000">
                  <a:alpha val="0"/>
                </a:srgbClr>
              </a:solidFill>
            </p:spPr>
          </p:sp>
          <p:sp>
            <p:nvSpPr>
              <p:cNvPr id="33" name="TextBox 33"/>
              <p:cNvSpPr txBox="1"/>
              <p:nvPr/>
            </p:nvSpPr>
            <p:spPr>
              <a:xfrm>
                <a:off x="0" y="-19050"/>
                <a:ext cx="1933921" cy="1856744"/>
              </a:xfrm>
              <a:prstGeom prst="rect">
                <a:avLst/>
              </a:prstGeom>
            </p:spPr>
            <p:txBody>
              <a:bodyPr lIns="0" tIns="0" rIns="0" bIns="0" rtlCol="0" anchor="ctr"/>
              <a:lstStyle/>
              <a:p>
                <a:pPr algn="ctr">
                  <a:lnSpc>
                    <a:spcPts val="1921"/>
                  </a:lnSpc>
                </a:pPr>
                <a:r>
                  <a:rPr lang="en-US" sz="1600">
                    <a:solidFill>
                      <a:srgbClr val="FF0000"/>
                    </a:solidFill>
                    <a:latin typeface="Roboto"/>
                    <a:ea typeface="Roboto"/>
                    <a:cs typeface="Roboto"/>
                    <a:sym typeface="Roboto"/>
                  </a:rPr>
                  <a:t>Approxi-mate</a:t>
                </a:r>
              </a:p>
              <a:p>
                <a:pPr algn="ctr">
                  <a:lnSpc>
                    <a:spcPts val="1921"/>
                  </a:lnSpc>
                </a:pPr>
                <a:r>
                  <a:rPr lang="en-US" sz="1600">
                    <a:solidFill>
                      <a:srgbClr val="FF0000"/>
                    </a:solidFill>
                    <a:latin typeface="Roboto"/>
                    <a:ea typeface="Roboto"/>
                    <a:cs typeface="Roboto"/>
                    <a:sym typeface="Roboto"/>
                  </a:rPr>
                  <a:t>Weights</a:t>
                </a:r>
              </a:p>
            </p:txBody>
          </p:sp>
        </p:grpSp>
      </p:grpSp>
      <p:grpSp>
        <p:nvGrpSpPr>
          <p:cNvPr id="34" name="Group 34"/>
          <p:cNvGrpSpPr/>
          <p:nvPr/>
        </p:nvGrpSpPr>
        <p:grpSpPr>
          <a:xfrm>
            <a:off x="3459035" y="5385124"/>
            <a:ext cx="677800" cy="1035068"/>
            <a:chOff x="0" y="0"/>
            <a:chExt cx="903733" cy="1380091"/>
          </a:xfrm>
        </p:grpSpPr>
        <p:sp>
          <p:nvSpPr>
            <p:cNvPr id="35" name="Freeform 35"/>
            <p:cNvSpPr/>
            <p:nvPr/>
          </p:nvSpPr>
          <p:spPr>
            <a:xfrm>
              <a:off x="65659" y="65659"/>
              <a:ext cx="772414" cy="1248791"/>
            </a:xfrm>
            <a:custGeom>
              <a:avLst/>
              <a:gdLst/>
              <a:ahLst/>
              <a:cxnLst/>
              <a:rect l="l" t="t" r="r" b="b"/>
              <a:pathLst>
                <a:path w="772414" h="1248791">
                  <a:moveTo>
                    <a:pt x="0" y="0"/>
                  </a:moveTo>
                  <a:lnTo>
                    <a:pt x="386207" y="0"/>
                  </a:lnTo>
                  <a:lnTo>
                    <a:pt x="772414" y="624332"/>
                  </a:lnTo>
                  <a:lnTo>
                    <a:pt x="386207" y="1248791"/>
                  </a:lnTo>
                  <a:lnTo>
                    <a:pt x="0" y="1248791"/>
                  </a:lnTo>
                  <a:lnTo>
                    <a:pt x="386207" y="624332"/>
                  </a:lnTo>
                  <a:close/>
                </a:path>
              </a:pathLst>
            </a:custGeom>
            <a:solidFill>
              <a:srgbClr val="FFFFFF">
                <a:alpha val="784"/>
              </a:srgbClr>
            </a:solidFill>
            <a:ln w="12700">
              <a:solidFill>
                <a:srgbClr val="000000"/>
              </a:solidFill>
            </a:ln>
          </p:spPr>
        </p:sp>
        <p:sp>
          <p:nvSpPr>
            <p:cNvPr id="36" name="Freeform 36"/>
            <p:cNvSpPr/>
            <p:nvPr/>
          </p:nvSpPr>
          <p:spPr>
            <a:xfrm>
              <a:off x="-97" y="0"/>
              <a:ext cx="903861" cy="1380109"/>
            </a:xfrm>
            <a:custGeom>
              <a:avLst/>
              <a:gdLst/>
              <a:ahLst/>
              <a:cxnLst/>
              <a:rect l="l" t="t" r="r" b="b"/>
              <a:pathLst>
                <a:path w="903861" h="1380109">
                  <a:moveTo>
                    <a:pt x="65756" y="0"/>
                  </a:moveTo>
                  <a:lnTo>
                    <a:pt x="451963" y="0"/>
                  </a:lnTo>
                  <a:cubicBezTo>
                    <a:pt x="474696" y="0"/>
                    <a:pt x="495778" y="11811"/>
                    <a:pt x="507843" y="31115"/>
                  </a:cubicBezTo>
                  <a:lnTo>
                    <a:pt x="894050" y="655447"/>
                  </a:lnTo>
                  <a:cubicBezTo>
                    <a:pt x="907131" y="676656"/>
                    <a:pt x="907131" y="703326"/>
                    <a:pt x="894050" y="724535"/>
                  </a:cubicBezTo>
                  <a:lnTo>
                    <a:pt x="507843" y="1348994"/>
                  </a:lnTo>
                  <a:cubicBezTo>
                    <a:pt x="495905" y="1368298"/>
                    <a:pt x="474696" y="1380109"/>
                    <a:pt x="451963" y="1380109"/>
                  </a:cubicBezTo>
                  <a:lnTo>
                    <a:pt x="65756" y="1380109"/>
                  </a:lnTo>
                  <a:cubicBezTo>
                    <a:pt x="42007" y="1380109"/>
                    <a:pt x="20036" y="1367155"/>
                    <a:pt x="8352" y="1346454"/>
                  </a:cubicBezTo>
                  <a:cubicBezTo>
                    <a:pt x="-3332" y="1325753"/>
                    <a:pt x="-2697" y="1300226"/>
                    <a:pt x="9876" y="1279906"/>
                  </a:cubicBezTo>
                  <a:lnTo>
                    <a:pt x="396083" y="655447"/>
                  </a:lnTo>
                  <a:lnTo>
                    <a:pt x="451963" y="689991"/>
                  </a:lnTo>
                  <a:lnTo>
                    <a:pt x="396083" y="724535"/>
                  </a:lnTo>
                  <a:lnTo>
                    <a:pt x="9876" y="100203"/>
                  </a:lnTo>
                  <a:cubicBezTo>
                    <a:pt x="-2570" y="79883"/>
                    <a:pt x="-3205" y="54483"/>
                    <a:pt x="8352" y="33655"/>
                  </a:cubicBezTo>
                  <a:cubicBezTo>
                    <a:pt x="19909" y="12827"/>
                    <a:pt x="41880" y="0"/>
                    <a:pt x="65756" y="0"/>
                  </a:cubicBezTo>
                  <a:moveTo>
                    <a:pt x="65756" y="131318"/>
                  </a:moveTo>
                  <a:lnTo>
                    <a:pt x="65756" y="65659"/>
                  </a:lnTo>
                  <a:lnTo>
                    <a:pt x="121636" y="31115"/>
                  </a:lnTo>
                  <a:lnTo>
                    <a:pt x="507843" y="655447"/>
                  </a:lnTo>
                  <a:cubicBezTo>
                    <a:pt x="520924" y="676656"/>
                    <a:pt x="520924" y="703326"/>
                    <a:pt x="507843" y="724535"/>
                  </a:cubicBezTo>
                  <a:lnTo>
                    <a:pt x="121636" y="1348994"/>
                  </a:lnTo>
                  <a:lnTo>
                    <a:pt x="65756" y="1314450"/>
                  </a:lnTo>
                  <a:lnTo>
                    <a:pt x="65756" y="1248791"/>
                  </a:lnTo>
                  <a:lnTo>
                    <a:pt x="451963" y="1248791"/>
                  </a:lnTo>
                  <a:lnTo>
                    <a:pt x="451963" y="1314450"/>
                  </a:lnTo>
                  <a:lnTo>
                    <a:pt x="396083" y="1279906"/>
                  </a:lnTo>
                  <a:lnTo>
                    <a:pt x="782290" y="655447"/>
                  </a:lnTo>
                  <a:lnTo>
                    <a:pt x="838170" y="689991"/>
                  </a:lnTo>
                  <a:lnTo>
                    <a:pt x="782290" y="724535"/>
                  </a:lnTo>
                  <a:lnTo>
                    <a:pt x="396083" y="100203"/>
                  </a:lnTo>
                  <a:lnTo>
                    <a:pt x="451963" y="65659"/>
                  </a:lnTo>
                  <a:lnTo>
                    <a:pt x="451963" y="131318"/>
                  </a:lnTo>
                  <a:lnTo>
                    <a:pt x="65756" y="131318"/>
                  </a:lnTo>
                  <a:close/>
                </a:path>
              </a:pathLst>
            </a:custGeom>
            <a:solidFill>
              <a:srgbClr val="8BC8FB"/>
            </a:solidFill>
            <a:ln w="12700">
              <a:solidFill>
                <a:srgbClr val="000000"/>
              </a:solidFill>
            </a:ln>
          </p:spPr>
        </p:sp>
      </p:grpSp>
      <p:grpSp>
        <p:nvGrpSpPr>
          <p:cNvPr id="37" name="Group 37"/>
          <p:cNvGrpSpPr/>
          <p:nvPr/>
        </p:nvGrpSpPr>
        <p:grpSpPr>
          <a:xfrm>
            <a:off x="2213365" y="5601261"/>
            <a:ext cx="1359833" cy="602795"/>
            <a:chOff x="0" y="0"/>
            <a:chExt cx="1813111" cy="803727"/>
          </a:xfrm>
        </p:grpSpPr>
        <p:sp>
          <p:nvSpPr>
            <p:cNvPr id="38" name="Freeform 38"/>
            <p:cNvSpPr/>
            <p:nvPr/>
          </p:nvSpPr>
          <p:spPr>
            <a:xfrm>
              <a:off x="65659" y="65659"/>
              <a:ext cx="1681861" cy="672465"/>
            </a:xfrm>
            <a:custGeom>
              <a:avLst/>
              <a:gdLst/>
              <a:ahLst/>
              <a:cxnLst/>
              <a:rect l="l" t="t" r="r" b="b"/>
              <a:pathLst>
                <a:path w="1681861" h="672465">
                  <a:moveTo>
                    <a:pt x="0" y="168148"/>
                  </a:moveTo>
                  <a:lnTo>
                    <a:pt x="1308989" y="168148"/>
                  </a:lnTo>
                  <a:lnTo>
                    <a:pt x="1308989" y="0"/>
                  </a:lnTo>
                  <a:lnTo>
                    <a:pt x="1681861" y="336169"/>
                  </a:lnTo>
                  <a:lnTo>
                    <a:pt x="1308989" y="672465"/>
                  </a:lnTo>
                  <a:lnTo>
                    <a:pt x="1308989" y="504317"/>
                  </a:lnTo>
                  <a:lnTo>
                    <a:pt x="0" y="504317"/>
                  </a:lnTo>
                  <a:close/>
                </a:path>
              </a:pathLst>
            </a:custGeom>
            <a:solidFill>
              <a:srgbClr val="FFFFFF">
                <a:alpha val="784"/>
              </a:srgbClr>
            </a:solidFill>
            <a:ln w="12700">
              <a:solidFill>
                <a:srgbClr val="000000"/>
              </a:solidFill>
            </a:ln>
          </p:spPr>
        </p:sp>
        <p:sp>
          <p:nvSpPr>
            <p:cNvPr id="39" name="Freeform 39"/>
            <p:cNvSpPr/>
            <p:nvPr/>
          </p:nvSpPr>
          <p:spPr>
            <a:xfrm>
              <a:off x="0" y="57"/>
              <a:ext cx="1813179" cy="803575"/>
            </a:xfrm>
            <a:custGeom>
              <a:avLst/>
              <a:gdLst/>
              <a:ahLst/>
              <a:cxnLst/>
              <a:rect l="l" t="t" r="r" b="b"/>
              <a:pathLst>
                <a:path w="1813179" h="803575">
                  <a:moveTo>
                    <a:pt x="65659" y="168091"/>
                  </a:moveTo>
                  <a:lnTo>
                    <a:pt x="1374648" y="168091"/>
                  </a:lnTo>
                  <a:lnTo>
                    <a:pt x="1374648" y="233750"/>
                  </a:lnTo>
                  <a:lnTo>
                    <a:pt x="1308989" y="233750"/>
                  </a:lnTo>
                  <a:lnTo>
                    <a:pt x="1308989" y="65602"/>
                  </a:lnTo>
                  <a:cubicBezTo>
                    <a:pt x="1308989" y="39694"/>
                    <a:pt x="1324229" y="16199"/>
                    <a:pt x="1347978" y="5658"/>
                  </a:cubicBezTo>
                  <a:cubicBezTo>
                    <a:pt x="1371727" y="-4883"/>
                    <a:pt x="1399413" y="-438"/>
                    <a:pt x="1418590" y="16834"/>
                  </a:cubicBezTo>
                  <a:lnTo>
                    <a:pt x="1791462" y="353003"/>
                  </a:lnTo>
                  <a:cubicBezTo>
                    <a:pt x="1805305" y="365449"/>
                    <a:pt x="1813179" y="383229"/>
                    <a:pt x="1813179" y="401771"/>
                  </a:cubicBezTo>
                  <a:cubicBezTo>
                    <a:pt x="1813179" y="420313"/>
                    <a:pt x="1805305" y="438093"/>
                    <a:pt x="1791462" y="450539"/>
                  </a:cubicBezTo>
                  <a:lnTo>
                    <a:pt x="1418717" y="786708"/>
                  </a:lnTo>
                  <a:cubicBezTo>
                    <a:pt x="1399413" y="804107"/>
                    <a:pt x="1371727" y="808425"/>
                    <a:pt x="1348105" y="797884"/>
                  </a:cubicBezTo>
                  <a:cubicBezTo>
                    <a:pt x="1324483" y="787343"/>
                    <a:pt x="1309116" y="763848"/>
                    <a:pt x="1309116" y="737940"/>
                  </a:cubicBezTo>
                  <a:lnTo>
                    <a:pt x="1309116" y="569919"/>
                  </a:lnTo>
                  <a:lnTo>
                    <a:pt x="1374775" y="569919"/>
                  </a:lnTo>
                  <a:lnTo>
                    <a:pt x="1374775" y="635578"/>
                  </a:lnTo>
                  <a:lnTo>
                    <a:pt x="65659" y="635578"/>
                  </a:lnTo>
                  <a:cubicBezTo>
                    <a:pt x="29337" y="635578"/>
                    <a:pt x="0" y="606114"/>
                    <a:pt x="0" y="569919"/>
                  </a:cubicBezTo>
                  <a:lnTo>
                    <a:pt x="0" y="233750"/>
                  </a:lnTo>
                  <a:cubicBezTo>
                    <a:pt x="0" y="197555"/>
                    <a:pt x="29337" y="168091"/>
                    <a:pt x="65659" y="168091"/>
                  </a:cubicBezTo>
                  <a:moveTo>
                    <a:pt x="65659" y="299409"/>
                  </a:moveTo>
                  <a:lnTo>
                    <a:pt x="65659" y="233750"/>
                  </a:lnTo>
                  <a:lnTo>
                    <a:pt x="131318" y="233750"/>
                  </a:lnTo>
                  <a:lnTo>
                    <a:pt x="131318" y="569919"/>
                  </a:lnTo>
                  <a:lnTo>
                    <a:pt x="65659" y="569919"/>
                  </a:lnTo>
                  <a:lnTo>
                    <a:pt x="65659" y="504260"/>
                  </a:lnTo>
                  <a:lnTo>
                    <a:pt x="1374648" y="504260"/>
                  </a:lnTo>
                  <a:cubicBezTo>
                    <a:pt x="1410843" y="504260"/>
                    <a:pt x="1440307" y="533597"/>
                    <a:pt x="1440307" y="569919"/>
                  </a:cubicBezTo>
                  <a:lnTo>
                    <a:pt x="1440307" y="738067"/>
                  </a:lnTo>
                  <a:lnTo>
                    <a:pt x="1374648" y="738067"/>
                  </a:lnTo>
                  <a:lnTo>
                    <a:pt x="1330706" y="689299"/>
                  </a:lnTo>
                  <a:lnTo>
                    <a:pt x="1703451" y="353003"/>
                  </a:lnTo>
                  <a:lnTo>
                    <a:pt x="1747393" y="401771"/>
                  </a:lnTo>
                  <a:lnTo>
                    <a:pt x="1703451" y="450539"/>
                  </a:lnTo>
                  <a:lnTo>
                    <a:pt x="1330706" y="114370"/>
                  </a:lnTo>
                  <a:lnTo>
                    <a:pt x="1374648" y="65602"/>
                  </a:lnTo>
                  <a:lnTo>
                    <a:pt x="1440307" y="65602"/>
                  </a:lnTo>
                  <a:lnTo>
                    <a:pt x="1440307" y="233750"/>
                  </a:lnTo>
                  <a:cubicBezTo>
                    <a:pt x="1440307" y="269945"/>
                    <a:pt x="1410970" y="299409"/>
                    <a:pt x="1374648" y="299409"/>
                  </a:cubicBezTo>
                  <a:lnTo>
                    <a:pt x="65659" y="299409"/>
                  </a:lnTo>
                  <a:close/>
                </a:path>
              </a:pathLst>
            </a:custGeom>
            <a:solidFill>
              <a:srgbClr val="D0E5FE"/>
            </a:solidFill>
            <a:ln w="12700">
              <a:solidFill>
                <a:srgbClr val="000000"/>
              </a:solidFill>
            </a:ln>
          </p:spPr>
        </p:sp>
      </p:grpSp>
      <p:grpSp>
        <p:nvGrpSpPr>
          <p:cNvPr id="40" name="Group 40"/>
          <p:cNvGrpSpPr/>
          <p:nvPr/>
        </p:nvGrpSpPr>
        <p:grpSpPr>
          <a:xfrm>
            <a:off x="7419480" y="5363904"/>
            <a:ext cx="677800" cy="1035068"/>
            <a:chOff x="0" y="0"/>
            <a:chExt cx="903733" cy="1380091"/>
          </a:xfrm>
        </p:grpSpPr>
        <p:sp>
          <p:nvSpPr>
            <p:cNvPr id="41" name="Freeform 41"/>
            <p:cNvSpPr/>
            <p:nvPr/>
          </p:nvSpPr>
          <p:spPr>
            <a:xfrm>
              <a:off x="65659" y="65659"/>
              <a:ext cx="772414" cy="1248791"/>
            </a:xfrm>
            <a:custGeom>
              <a:avLst/>
              <a:gdLst/>
              <a:ahLst/>
              <a:cxnLst/>
              <a:rect l="l" t="t" r="r" b="b"/>
              <a:pathLst>
                <a:path w="772414" h="1248791">
                  <a:moveTo>
                    <a:pt x="0" y="0"/>
                  </a:moveTo>
                  <a:lnTo>
                    <a:pt x="386207" y="0"/>
                  </a:lnTo>
                  <a:lnTo>
                    <a:pt x="772414" y="624332"/>
                  </a:lnTo>
                  <a:lnTo>
                    <a:pt x="386207" y="1248791"/>
                  </a:lnTo>
                  <a:lnTo>
                    <a:pt x="0" y="1248791"/>
                  </a:lnTo>
                  <a:lnTo>
                    <a:pt x="386207" y="624332"/>
                  </a:lnTo>
                  <a:close/>
                </a:path>
              </a:pathLst>
            </a:custGeom>
            <a:solidFill>
              <a:srgbClr val="FFFFFF">
                <a:alpha val="784"/>
              </a:srgbClr>
            </a:solidFill>
            <a:ln w="12700">
              <a:solidFill>
                <a:srgbClr val="000000"/>
              </a:solidFill>
            </a:ln>
          </p:spPr>
        </p:sp>
        <p:sp>
          <p:nvSpPr>
            <p:cNvPr id="42" name="Freeform 42"/>
            <p:cNvSpPr/>
            <p:nvPr/>
          </p:nvSpPr>
          <p:spPr>
            <a:xfrm>
              <a:off x="-97" y="0"/>
              <a:ext cx="903861" cy="1380109"/>
            </a:xfrm>
            <a:custGeom>
              <a:avLst/>
              <a:gdLst/>
              <a:ahLst/>
              <a:cxnLst/>
              <a:rect l="l" t="t" r="r" b="b"/>
              <a:pathLst>
                <a:path w="903861" h="1380109">
                  <a:moveTo>
                    <a:pt x="65756" y="0"/>
                  </a:moveTo>
                  <a:lnTo>
                    <a:pt x="451963" y="0"/>
                  </a:lnTo>
                  <a:cubicBezTo>
                    <a:pt x="474696" y="0"/>
                    <a:pt x="495778" y="11811"/>
                    <a:pt x="507843" y="31115"/>
                  </a:cubicBezTo>
                  <a:lnTo>
                    <a:pt x="894050" y="655447"/>
                  </a:lnTo>
                  <a:cubicBezTo>
                    <a:pt x="907131" y="676656"/>
                    <a:pt x="907131" y="703326"/>
                    <a:pt x="894050" y="724535"/>
                  </a:cubicBezTo>
                  <a:lnTo>
                    <a:pt x="507843" y="1348994"/>
                  </a:lnTo>
                  <a:cubicBezTo>
                    <a:pt x="495905" y="1368298"/>
                    <a:pt x="474696" y="1380109"/>
                    <a:pt x="451963" y="1380109"/>
                  </a:cubicBezTo>
                  <a:lnTo>
                    <a:pt x="65756" y="1380109"/>
                  </a:lnTo>
                  <a:cubicBezTo>
                    <a:pt x="42007" y="1380109"/>
                    <a:pt x="20036" y="1367155"/>
                    <a:pt x="8352" y="1346454"/>
                  </a:cubicBezTo>
                  <a:cubicBezTo>
                    <a:pt x="-3332" y="1325753"/>
                    <a:pt x="-2697" y="1300226"/>
                    <a:pt x="9876" y="1279906"/>
                  </a:cubicBezTo>
                  <a:lnTo>
                    <a:pt x="396083" y="655447"/>
                  </a:lnTo>
                  <a:lnTo>
                    <a:pt x="451963" y="689991"/>
                  </a:lnTo>
                  <a:lnTo>
                    <a:pt x="396083" y="724535"/>
                  </a:lnTo>
                  <a:lnTo>
                    <a:pt x="9876" y="100203"/>
                  </a:lnTo>
                  <a:cubicBezTo>
                    <a:pt x="-2570" y="79883"/>
                    <a:pt x="-3205" y="54483"/>
                    <a:pt x="8352" y="33655"/>
                  </a:cubicBezTo>
                  <a:cubicBezTo>
                    <a:pt x="19909" y="12827"/>
                    <a:pt x="41880" y="0"/>
                    <a:pt x="65756" y="0"/>
                  </a:cubicBezTo>
                  <a:moveTo>
                    <a:pt x="65756" y="131318"/>
                  </a:moveTo>
                  <a:lnTo>
                    <a:pt x="65756" y="65659"/>
                  </a:lnTo>
                  <a:lnTo>
                    <a:pt x="121636" y="31115"/>
                  </a:lnTo>
                  <a:lnTo>
                    <a:pt x="507843" y="655447"/>
                  </a:lnTo>
                  <a:cubicBezTo>
                    <a:pt x="520924" y="676656"/>
                    <a:pt x="520924" y="703326"/>
                    <a:pt x="507843" y="724535"/>
                  </a:cubicBezTo>
                  <a:lnTo>
                    <a:pt x="121636" y="1348994"/>
                  </a:lnTo>
                  <a:lnTo>
                    <a:pt x="65756" y="1314450"/>
                  </a:lnTo>
                  <a:lnTo>
                    <a:pt x="65756" y="1248791"/>
                  </a:lnTo>
                  <a:lnTo>
                    <a:pt x="451963" y="1248791"/>
                  </a:lnTo>
                  <a:lnTo>
                    <a:pt x="451963" y="1314450"/>
                  </a:lnTo>
                  <a:lnTo>
                    <a:pt x="396083" y="1279906"/>
                  </a:lnTo>
                  <a:lnTo>
                    <a:pt x="782290" y="655447"/>
                  </a:lnTo>
                  <a:lnTo>
                    <a:pt x="838170" y="689991"/>
                  </a:lnTo>
                  <a:lnTo>
                    <a:pt x="782290" y="724535"/>
                  </a:lnTo>
                  <a:lnTo>
                    <a:pt x="396083" y="100203"/>
                  </a:lnTo>
                  <a:lnTo>
                    <a:pt x="451963" y="65659"/>
                  </a:lnTo>
                  <a:lnTo>
                    <a:pt x="451963" y="131318"/>
                  </a:lnTo>
                  <a:lnTo>
                    <a:pt x="65756" y="131318"/>
                  </a:lnTo>
                  <a:close/>
                </a:path>
              </a:pathLst>
            </a:custGeom>
            <a:solidFill>
              <a:srgbClr val="8BC8FB"/>
            </a:solidFill>
            <a:ln w="12700">
              <a:solidFill>
                <a:srgbClr val="000000"/>
              </a:solidFill>
            </a:ln>
          </p:spPr>
        </p:sp>
      </p:grpSp>
      <p:grpSp>
        <p:nvGrpSpPr>
          <p:cNvPr id="43" name="Group 43"/>
          <p:cNvGrpSpPr/>
          <p:nvPr/>
        </p:nvGrpSpPr>
        <p:grpSpPr>
          <a:xfrm>
            <a:off x="11588181" y="5385124"/>
            <a:ext cx="677800" cy="1035068"/>
            <a:chOff x="0" y="0"/>
            <a:chExt cx="903733" cy="1380091"/>
          </a:xfrm>
        </p:grpSpPr>
        <p:sp>
          <p:nvSpPr>
            <p:cNvPr id="44" name="Freeform 44"/>
            <p:cNvSpPr/>
            <p:nvPr/>
          </p:nvSpPr>
          <p:spPr>
            <a:xfrm>
              <a:off x="65659" y="65659"/>
              <a:ext cx="772414" cy="1248791"/>
            </a:xfrm>
            <a:custGeom>
              <a:avLst/>
              <a:gdLst/>
              <a:ahLst/>
              <a:cxnLst/>
              <a:rect l="l" t="t" r="r" b="b"/>
              <a:pathLst>
                <a:path w="772414" h="1248791">
                  <a:moveTo>
                    <a:pt x="0" y="0"/>
                  </a:moveTo>
                  <a:lnTo>
                    <a:pt x="386207" y="0"/>
                  </a:lnTo>
                  <a:lnTo>
                    <a:pt x="772414" y="624332"/>
                  </a:lnTo>
                  <a:lnTo>
                    <a:pt x="386207" y="1248791"/>
                  </a:lnTo>
                  <a:lnTo>
                    <a:pt x="0" y="1248791"/>
                  </a:lnTo>
                  <a:lnTo>
                    <a:pt x="386207" y="624332"/>
                  </a:lnTo>
                  <a:close/>
                </a:path>
              </a:pathLst>
            </a:custGeom>
            <a:solidFill>
              <a:srgbClr val="FFFFFF">
                <a:alpha val="784"/>
              </a:srgbClr>
            </a:solidFill>
            <a:ln w="12700">
              <a:solidFill>
                <a:srgbClr val="000000"/>
              </a:solidFill>
            </a:ln>
          </p:spPr>
        </p:sp>
        <p:sp>
          <p:nvSpPr>
            <p:cNvPr id="45" name="Freeform 45"/>
            <p:cNvSpPr/>
            <p:nvPr/>
          </p:nvSpPr>
          <p:spPr>
            <a:xfrm>
              <a:off x="-97" y="0"/>
              <a:ext cx="903861" cy="1380109"/>
            </a:xfrm>
            <a:custGeom>
              <a:avLst/>
              <a:gdLst/>
              <a:ahLst/>
              <a:cxnLst/>
              <a:rect l="l" t="t" r="r" b="b"/>
              <a:pathLst>
                <a:path w="903861" h="1380109">
                  <a:moveTo>
                    <a:pt x="65756" y="0"/>
                  </a:moveTo>
                  <a:lnTo>
                    <a:pt x="451963" y="0"/>
                  </a:lnTo>
                  <a:cubicBezTo>
                    <a:pt x="474696" y="0"/>
                    <a:pt x="495778" y="11811"/>
                    <a:pt x="507843" y="31115"/>
                  </a:cubicBezTo>
                  <a:lnTo>
                    <a:pt x="894050" y="655447"/>
                  </a:lnTo>
                  <a:cubicBezTo>
                    <a:pt x="907131" y="676656"/>
                    <a:pt x="907131" y="703326"/>
                    <a:pt x="894050" y="724535"/>
                  </a:cubicBezTo>
                  <a:lnTo>
                    <a:pt x="507843" y="1348994"/>
                  </a:lnTo>
                  <a:cubicBezTo>
                    <a:pt x="495905" y="1368298"/>
                    <a:pt x="474696" y="1380109"/>
                    <a:pt x="451963" y="1380109"/>
                  </a:cubicBezTo>
                  <a:lnTo>
                    <a:pt x="65756" y="1380109"/>
                  </a:lnTo>
                  <a:cubicBezTo>
                    <a:pt x="42007" y="1380109"/>
                    <a:pt x="20036" y="1367155"/>
                    <a:pt x="8352" y="1346454"/>
                  </a:cubicBezTo>
                  <a:cubicBezTo>
                    <a:pt x="-3332" y="1325753"/>
                    <a:pt x="-2697" y="1300226"/>
                    <a:pt x="9876" y="1279906"/>
                  </a:cubicBezTo>
                  <a:lnTo>
                    <a:pt x="396083" y="655447"/>
                  </a:lnTo>
                  <a:lnTo>
                    <a:pt x="451963" y="689991"/>
                  </a:lnTo>
                  <a:lnTo>
                    <a:pt x="396083" y="724535"/>
                  </a:lnTo>
                  <a:lnTo>
                    <a:pt x="9876" y="100203"/>
                  </a:lnTo>
                  <a:cubicBezTo>
                    <a:pt x="-2570" y="79883"/>
                    <a:pt x="-3205" y="54483"/>
                    <a:pt x="8352" y="33655"/>
                  </a:cubicBezTo>
                  <a:cubicBezTo>
                    <a:pt x="19909" y="12827"/>
                    <a:pt x="41880" y="0"/>
                    <a:pt x="65756" y="0"/>
                  </a:cubicBezTo>
                  <a:moveTo>
                    <a:pt x="65756" y="131318"/>
                  </a:moveTo>
                  <a:lnTo>
                    <a:pt x="65756" y="65659"/>
                  </a:lnTo>
                  <a:lnTo>
                    <a:pt x="121636" y="31115"/>
                  </a:lnTo>
                  <a:lnTo>
                    <a:pt x="507843" y="655447"/>
                  </a:lnTo>
                  <a:cubicBezTo>
                    <a:pt x="520924" y="676656"/>
                    <a:pt x="520924" y="703326"/>
                    <a:pt x="507843" y="724535"/>
                  </a:cubicBezTo>
                  <a:lnTo>
                    <a:pt x="121636" y="1348994"/>
                  </a:lnTo>
                  <a:lnTo>
                    <a:pt x="65756" y="1314450"/>
                  </a:lnTo>
                  <a:lnTo>
                    <a:pt x="65756" y="1248791"/>
                  </a:lnTo>
                  <a:lnTo>
                    <a:pt x="451963" y="1248791"/>
                  </a:lnTo>
                  <a:lnTo>
                    <a:pt x="451963" y="1314450"/>
                  </a:lnTo>
                  <a:lnTo>
                    <a:pt x="396083" y="1279906"/>
                  </a:lnTo>
                  <a:lnTo>
                    <a:pt x="782290" y="655447"/>
                  </a:lnTo>
                  <a:lnTo>
                    <a:pt x="838170" y="689991"/>
                  </a:lnTo>
                  <a:lnTo>
                    <a:pt x="782290" y="724535"/>
                  </a:lnTo>
                  <a:lnTo>
                    <a:pt x="396083" y="100203"/>
                  </a:lnTo>
                  <a:lnTo>
                    <a:pt x="451963" y="65659"/>
                  </a:lnTo>
                  <a:lnTo>
                    <a:pt x="451963" y="131318"/>
                  </a:lnTo>
                  <a:lnTo>
                    <a:pt x="65756" y="131318"/>
                  </a:lnTo>
                  <a:close/>
                </a:path>
              </a:pathLst>
            </a:custGeom>
            <a:solidFill>
              <a:srgbClr val="8BC8FB"/>
            </a:solidFill>
            <a:ln w="12700">
              <a:solidFill>
                <a:srgbClr val="000000"/>
              </a:solidFill>
            </a:ln>
          </p:spPr>
        </p:sp>
      </p:grpSp>
      <p:grpSp>
        <p:nvGrpSpPr>
          <p:cNvPr id="46" name="Group 46"/>
          <p:cNvGrpSpPr/>
          <p:nvPr/>
        </p:nvGrpSpPr>
        <p:grpSpPr>
          <a:xfrm>
            <a:off x="15150556" y="5385124"/>
            <a:ext cx="677800" cy="1035068"/>
            <a:chOff x="0" y="0"/>
            <a:chExt cx="903733" cy="1380091"/>
          </a:xfrm>
        </p:grpSpPr>
        <p:sp>
          <p:nvSpPr>
            <p:cNvPr id="47" name="Freeform 47"/>
            <p:cNvSpPr/>
            <p:nvPr/>
          </p:nvSpPr>
          <p:spPr>
            <a:xfrm>
              <a:off x="65659" y="65659"/>
              <a:ext cx="772414" cy="1248791"/>
            </a:xfrm>
            <a:custGeom>
              <a:avLst/>
              <a:gdLst/>
              <a:ahLst/>
              <a:cxnLst/>
              <a:rect l="l" t="t" r="r" b="b"/>
              <a:pathLst>
                <a:path w="772414" h="1248791">
                  <a:moveTo>
                    <a:pt x="0" y="0"/>
                  </a:moveTo>
                  <a:lnTo>
                    <a:pt x="386207" y="0"/>
                  </a:lnTo>
                  <a:lnTo>
                    <a:pt x="772414" y="624332"/>
                  </a:lnTo>
                  <a:lnTo>
                    <a:pt x="386207" y="1248791"/>
                  </a:lnTo>
                  <a:lnTo>
                    <a:pt x="0" y="1248791"/>
                  </a:lnTo>
                  <a:lnTo>
                    <a:pt x="386207" y="624332"/>
                  </a:lnTo>
                  <a:close/>
                </a:path>
              </a:pathLst>
            </a:custGeom>
            <a:solidFill>
              <a:srgbClr val="FFFFFF">
                <a:alpha val="784"/>
              </a:srgbClr>
            </a:solidFill>
            <a:ln w="12700">
              <a:solidFill>
                <a:srgbClr val="000000"/>
              </a:solidFill>
            </a:ln>
          </p:spPr>
        </p:sp>
        <p:sp>
          <p:nvSpPr>
            <p:cNvPr id="48" name="Freeform 48"/>
            <p:cNvSpPr/>
            <p:nvPr/>
          </p:nvSpPr>
          <p:spPr>
            <a:xfrm>
              <a:off x="-97" y="0"/>
              <a:ext cx="903861" cy="1380109"/>
            </a:xfrm>
            <a:custGeom>
              <a:avLst/>
              <a:gdLst/>
              <a:ahLst/>
              <a:cxnLst/>
              <a:rect l="l" t="t" r="r" b="b"/>
              <a:pathLst>
                <a:path w="903861" h="1380109">
                  <a:moveTo>
                    <a:pt x="65756" y="0"/>
                  </a:moveTo>
                  <a:lnTo>
                    <a:pt x="451963" y="0"/>
                  </a:lnTo>
                  <a:cubicBezTo>
                    <a:pt x="474696" y="0"/>
                    <a:pt x="495778" y="11811"/>
                    <a:pt x="507843" y="31115"/>
                  </a:cubicBezTo>
                  <a:lnTo>
                    <a:pt x="894050" y="655447"/>
                  </a:lnTo>
                  <a:cubicBezTo>
                    <a:pt x="907131" y="676656"/>
                    <a:pt x="907131" y="703326"/>
                    <a:pt x="894050" y="724535"/>
                  </a:cubicBezTo>
                  <a:lnTo>
                    <a:pt x="507843" y="1348994"/>
                  </a:lnTo>
                  <a:cubicBezTo>
                    <a:pt x="495905" y="1368298"/>
                    <a:pt x="474696" y="1380109"/>
                    <a:pt x="451963" y="1380109"/>
                  </a:cubicBezTo>
                  <a:lnTo>
                    <a:pt x="65756" y="1380109"/>
                  </a:lnTo>
                  <a:cubicBezTo>
                    <a:pt x="42007" y="1380109"/>
                    <a:pt x="20036" y="1367155"/>
                    <a:pt x="8352" y="1346454"/>
                  </a:cubicBezTo>
                  <a:cubicBezTo>
                    <a:pt x="-3332" y="1325753"/>
                    <a:pt x="-2697" y="1300226"/>
                    <a:pt x="9876" y="1279906"/>
                  </a:cubicBezTo>
                  <a:lnTo>
                    <a:pt x="396083" y="655447"/>
                  </a:lnTo>
                  <a:lnTo>
                    <a:pt x="451963" y="689991"/>
                  </a:lnTo>
                  <a:lnTo>
                    <a:pt x="396083" y="724535"/>
                  </a:lnTo>
                  <a:lnTo>
                    <a:pt x="9876" y="100203"/>
                  </a:lnTo>
                  <a:cubicBezTo>
                    <a:pt x="-2570" y="79883"/>
                    <a:pt x="-3205" y="54483"/>
                    <a:pt x="8352" y="33655"/>
                  </a:cubicBezTo>
                  <a:cubicBezTo>
                    <a:pt x="19909" y="12827"/>
                    <a:pt x="41880" y="0"/>
                    <a:pt x="65756" y="0"/>
                  </a:cubicBezTo>
                  <a:moveTo>
                    <a:pt x="65756" y="131318"/>
                  </a:moveTo>
                  <a:lnTo>
                    <a:pt x="65756" y="65659"/>
                  </a:lnTo>
                  <a:lnTo>
                    <a:pt x="121636" y="31115"/>
                  </a:lnTo>
                  <a:lnTo>
                    <a:pt x="507843" y="655447"/>
                  </a:lnTo>
                  <a:cubicBezTo>
                    <a:pt x="520924" y="676656"/>
                    <a:pt x="520924" y="703326"/>
                    <a:pt x="507843" y="724535"/>
                  </a:cubicBezTo>
                  <a:lnTo>
                    <a:pt x="121636" y="1348994"/>
                  </a:lnTo>
                  <a:lnTo>
                    <a:pt x="65756" y="1314450"/>
                  </a:lnTo>
                  <a:lnTo>
                    <a:pt x="65756" y="1248791"/>
                  </a:lnTo>
                  <a:lnTo>
                    <a:pt x="451963" y="1248791"/>
                  </a:lnTo>
                  <a:lnTo>
                    <a:pt x="451963" y="1314450"/>
                  </a:lnTo>
                  <a:lnTo>
                    <a:pt x="396083" y="1279906"/>
                  </a:lnTo>
                  <a:lnTo>
                    <a:pt x="782290" y="655447"/>
                  </a:lnTo>
                  <a:lnTo>
                    <a:pt x="838170" y="689991"/>
                  </a:lnTo>
                  <a:lnTo>
                    <a:pt x="782290" y="724535"/>
                  </a:lnTo>
                  <a:lnTo>
                    <a:pt x="396083" y="100203"/>
                  </a:lnTo>
                  <a:lnTo>
                    <a:pt x="451963" y="65659"/>
                  </a:lnTo>
                  <a:lnTo>
                    <a:pt x="451963" y="131318"/>
                  </a:lnTo>
                  <a:lnTo>
                    <a:pt x="65756" y="131318"/>
                  </a:lnTo>
                  <a:close/>
                </a:path>
              </a:pathLst>
            </a:custGeom>
            <a:solidFill>
              <a:srgbClr val="8BC8FB"/>
            </a:solidFill>
            <a:ln w="12700">
              <a:solidFill>
                <a:srgbClr val="000000"/>
              </a:solidFill>
            </a:ln>
          </p:spPr>
        </p:sp>
      </p:grpSp>
      <p:grpSp>
        <p:nvGrpSpPr>
          <p:cNvPr id="49" name="Group 49"/>
          <p:cNvGrpSpPr/>
          <p:nvPr/>
        </p:nvGrpSpPr>
        <p:grpSpPr>
          <a:xfrm>
            <a:off x="636993" y="5192365"/>
            <a:ext cx="1450440" cy="1378395"/>
            <a:chOff x="0" y="0"/>
            <a:chExt cx="1933921" cy="1837860"/>
          </a:xfrm>
        </p:grpSpPr>
        <p:sp>
          <p:nvSpPr>
            <p:cNvPr id="50" name="Freeform 50"/>
            <p:cNvSpPr/>
            <p:nvPr/>
          </p:nvSpPr>
          <p:spPr>
            <a:xfrm>
              <a:off x="0" y="0"/>
              <a:ext cx="1933921" cy="1837860"/>
            </a:xfrm>
            <a:custGeom>
              <a:avLst/>
              <a:gdLst/>
              <a:ahLst/>
              <a:cxnLst/>
              <a:rect l="l" t="t" r="r" b="b"/>
              <a:pathLst>
                <a:path w="1933921" h="1837860">
                  <a:moveTo>
                    <a:pt x="0" y="0"/>
                  </a:moveTo>
                  <a:lnTo>
                    <a:pt x="1933921" y="0"/>
                  </a:lnTo>
                  <a:lnTo>
                    <a:pt x="1933921" y="1837860"/>
                  </a:lnTo>
                  <a:lnTo>
                    <a:pt x="0" y="18378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1" name="Group 51"/>
            <p:cNvGrpSpPr/>
            <p:nvPr/>
          </p:nvGrpSpPr>
          <p:grpSpPr>
            <a:xfrm>
              <a:off x="0" y="0"/>
              <a:ext cx="1933921" cy="1837860"/>
              <a:chOff x="0" y="0"/>
              <a:chExt cx="1933921" cy="1837860"/>
            </a:xfrm>
          </p:grpSpPr>
          <p:sp>
            <p:nvSpPr>
              <p:cNvPr id="52" name="Freeform 52"/>
              <p:cNvSpPr/>
              <p:nvPr/>
            </p:nvSpPr>
            <p:spPr>
              <a:xfrm>
                <a:off x="0" y="0"/>
                <a:ext cx="1933921" cy="1837860"/>
              </a:xfrm>
              <a:custGeom>
                <a:avLst/>
                <a:gdLst/>
                <a:ahLst/>
                <a:cxnLst/>
                <a:rect l="l" t="t" r="r" b="b"/>
                <a:pathLst>
                  <a:path w="1933921" h="1837860">
                    <a:moveTo>
                      <a:pt x="0" y="0"/>
                    </a:moveTo>
                    <a:lnTo>
                      <a:pt x="1933921" y="0"/>
                    </a:lnTo>
                    <a:lnTo>
                      <a:pt x="1933921" y="1837860"/>
                    </a:lnTo>
                    <a:lnTo>
                      <a:pt x="0" y="1837860"/>
                    </a:lnTo>
                    <a:close/>
                  </a:path>
                </a:pathLst>
              </a:custGeom>
              <a:solidFill>
                <a:srgbClr val="000000">
                  <a:alpha val="0"/>
                </a:srgbClr>
              </a:solidFill>
            </p:spPr>
          </p:sp>
          <p:sp>
            <p:nvSpPr>
              <p:cNvPr id="53" name="TextBox 53"/>
              <p:cNvSpPr txBox="1"/>
              <p:nvPr/>
            </p:nvSpPr>
            <p:spPr>
              <a:xfrm>
                <a:off x="0" y="-19050"/>
                <a:ext cx="1933921" cy="1856910"/>
              </a:xfrm>
              <a:prstGeom prst="rect">
                <a:avLst/>
              </a:prstGeom>
            </p:spPr>
            <p:txBody>
              <a:bodyPr lIns="0" tIns="0" rIns="0" bIns="0" rtlCol="0" anchor="ctr"/>
              <a:lstStyle/>
              <a:p>
                <a:pPr algn="ctr">
                  <a:lnSpc>
                    <a:spcPts val="1800"/>
                  </a:lnSpc>
                </a:pPr>
                <a:r>
                  <a:rPr lang="en-US" sz="1500">
                    <a:solidFill>
                      <a:srgbClr val="FF0000"/>
                    </a:solidFill>
                    <a:latin typeface="Roboto"/>
                    <a:ea typeface="Roboto"/>
                    <a:cs typeface="Roboto"/>
                    <a:sym typeface="Roboto"/>
                  </a:rPr>
                  <a:t>Point and Shoot from Camera</a:t>
                </a:r>
              </a:p>
            </p:txBody>
          </p:sp>
        </p:grpSp>
      </p:grpSp>
      <p:grpSp>
        <p:nvGrpSpPr>
          <p:cNvPr id="54" name="Group 54"/>
          <p:cNvGrpSpPr/>
          <p:nvPr/>
        </p:nvGrpSpPr>
        <p:grpSpPr>
          <a:xfrm>
            <a:off x="4200287" y="5192241"/>
            <a:ext cx="1450440" cy="1378395"/>
            <a:chOff x="0" y="0"/>
            <a:chExt cx="1933921" cy="1837860"/>
          </a:xfrm>
        </p:grpSpPr>
        <p:sp>
          <p:nvSpPr>
            <p:cNvPr id="55" name="Freeform 55"/>
            <p:cNvSpPr/>
            <p:nvPr/>
          </p:nvSpPr>
          <p:spPr>
            <a:xfrm>
              <a:off x="0" y="0"/>
              <a:ext cx="1933921" cy="1837860"/>
            </a:xfrm>
            <a:custGeom>
              <a:avLst/>
              <a:gdLst/>
              <a:ahLst/>
              <a:cxnLst/>
              <a:rect l="l" t="t" r="r" b="b"/>
              <a:pathLst>
                <a:path w="1933921" h="1837860">
                  <a:moveTo>
                    <a:pt x="0" y="0"/>
                  </a:moveTo>
                  <a:lnTo>
                    <a:pt x="1933921" y="0"/>
                  </a:lnTo>
                  <a:lnTo>
                    <a:pt x="1933921" y="1837860"/>
                  </a:lnTo>
                  <a:lnTo>
                    <a:pt x="0" y="18378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6" name="Group 56"/>
            <p:cNvGrpSpPr/>
            <p:nvPr/>
          </p:nvGrpSpPr>
          <p:grpSpPr>
            <a:xfrm>
              <a:off x="0" y="0"/>
              <a:ext cx="1933921" cy="1837860"/>
              <a:chOff x="0" y="0"/>
              <a:chExt cx="1933921" cy="1837860"/>
            </a:xfrm>
          </p:grpSpPr>
          <p:sp>
            <p:nvSpPr>
              <p:cNvPr id="57" name="Freeform 57"/>
              <p:cNvSpPr/>
              <p:nvPr/>
            </p:nvSpPr>
            <p:spPr>
              <a:xfrm>
                <a:off x="0" y="0"/>
                <a:ext cx="1933921" cy="1837860"/>
              </a:xfrm>
              <a:custGeom>
                <a:avLst/>
                <a:gdLst/>
                <a:ahLst/>
                <a:cxnLst/>
                <a:rect l="l" t="t" r="r" b="b"/>
                <a:pathLst>
                  <a:path w="1933921" h="1837860">
                    <a:moveTo>
                      <a:pt x="0" y="0"/>
                    </a:moveTo>
                    <a:lnTo>
                      <a:pt x="1933921" y="0"/>
                    </a:lnTo>
                    <a:lnTo>
                      <a:pt x="1933921" y="1837860"/>
                    </a:lnTo>
                    <a:lnTo>
                      <a:pt x="0" y="1837860"/>
                    </a:lnTo>
                    <a:close/>
                  </a:path>
                </a:pathLst>
              </a:custGeom>
              <a:solidFill>
                <a:srgbClr val="000000">
                  <a:alpha val="0"/>
                </a:srgbClr>
              </a:solidFill>
            </p:spPr>
          </p:sp>
          <p:sp>
            <p:nvSpPr>
              <p:cNvPr id="58" name="TextBox 58"/>
              <p:cNvSpPr txBox="1"/>
              <p:nvPr/>
            </p:nvSpPr>
            <p:spPr>
              <a:xfrm>
                <a:off x="0" y="-19050"/>
                <a:ext cx="1933921" cy="1856910"/>
              </a:xfrm>
              <a:prstGeom prst="rect">
                <a:avLst/>
              </a:prstGeom>
            </p:spPr>
            <p:txBody>
              <a:bodyPr lIns="0" tIns="0" rIns="0" bIns="0" rtlCol="0" anchor="ctr"/>
              <a:lstStyle/>
              <a:p>
                <a:pPr algn="ctr">
                  <a:lnSpc>
                    <a:spcPts val="2401"/>
                  </a:lnSpc>
                </a:pPr>
                <a:r>
                  <a:rPr lang="en-US" sz="2001">
                    <a:solidFill>
                      <a:srgbClr val="FF0000"/>
                    </a:solidFill>
                    <a:latin typeface="Roboto"/>
                    <a:ea typeface="Roboto"/>
                    <a:cs typeface="Roboto"/>
                    <a:sym typeface="Roboto"/>
                  </a:rPr>
                  <a:t>Image</a:t>
                </a:r>
              </a:p>
            </p:txBody>
          </p:sp>
        </p:grpSp>
      </p:grpSp>
      <p:grpSp>
        <p:nvGrpSpPr>
          <p:cNvPr id="59" name="Group 59"/>
          <p:cNvGrpSpPr/>
          <p:nvPr/>
        </p:nvGrpSpPr>
        <p:grpSpPr>
          <a:xfrm>
            <a:off x="13970194" y="5580041"/>
            <a:ext cx="1359833" cy="602795"/>
            <a:chOff x="0" y="0"/>
            <a:chExt cx="1813111" cy="803727"/>
          </a:xfrm>
        </p:grpSpPr>
        <p:sp>
          <p:nvSpPr>
            <p:cNvPr id="60" name="Freeform 60"/>
            <p:cNvSpPr/>
            <p:nvPr/>
          </p:nvSpPr>
          <p:spPr>
            <a:xfrm>
              <a:off x="65659" y="65659"/>
              <a:ext cx="1681861" cy="672465"/>
            </a:xfrm>
            <a:custGeom>
              <a:avLst/>
              <a:gdLst/>
              <a:ahLst/>
              <a:cxnLst/>
              <a:rect l="l" t="t" r="r" b="b"/>
              <a:pathLst>
                <a:path w="1681861" h="672465">
                  <a:moveTo>
                    <a:pt x="0" y="168148"/>
                  </a:moveTo>
                  <a:lnTo>
                    <a:pt x="1308989" y="168148"/>
                  </a:lnTo>
                  <a:lnTo>
                    <a:pt x="1308989" y="0"/>
                  </a:lnTo>
                  <a:lnTo>
                    <a:pt x="1681861" y="336169"/>
                  </a:lnTo>
                  <a:lnTo>
                    <a:pt x="1308989" y="672465"/>
                  </a:lnTo>
                  <a:lnTo>
                    <a:pt x="1308989" y="504317"/>
                  </a:lnTo>
                  <a:lnTo>
                    <a:pt x="0" y="504317"/>
                  </a:lnTo>
                  <a:close/>
                </a:path>
              </a:pathLst>
            </a:custGeom>
            <a:solidFill>
              <a:srgbClr val="FFFFFF">
                <a:alpha val="784"/>
              </a:srgbClr>
            </a:solidFill>
            <a:ln w="12700">
              <a:solidFill>
                <a:srgbClr val="000000"/>
              </a:solidFill>
            </a:ln>
          </p:spPr>
        </p:sp>
        <p:sp>
          <p:nvSpPr>
            <p:cNvPr id="61" name="Freeform 61"/>
            <p:cNvSpPr/>
            <p:nvPr/>
          </p:nvSpPr>
          <p:spPr>
            <a:xfrm>
              <a:off x="0" y="57"/>
              <a:ext cx="1813179" cy="803575"/>
            </a:xfrm>
            <a:custGeom>
              <a:avLst/>
              <a:gdLst/>
              <a:ahLst/>
              <a:cxnLst/>
              <a:rect l="l" t="t" r="r" b="b"/>
              <a:pathLst>
                <a:path w="1813179" h="803575">
                  <a:moveTo>
                    <a:pt x="65659" y="168091"/>
                  </a:moveTo>
                  <a:lnTo>
                    <a:pt x="1374648" y="168091"/>
                  </a:lnTo>
                  <a:lnTo>
                    <a:pt x="1374648" y="233750"/>
                  </a:lnTo>
                  <a:lnTo>
                    <a:pt x="1308989" y="233750"/>
                  </a:lnTo>
                  <a:lnTo>
                    <a:pt x="1308989" y="65602"/>
                  </a:lnTo>
                  <a:cubicBezTo>
                    <a:pt x="1308989" y="39694"/>
                    <a:pt x="1324229" y="16199"/>
                    <a:pt x="1347978" y="5658"/>
                  </a:cubicBezTo>
                  <a:cubicBezTo>
                    <a:pt x="1371727" y="-4883"/>
                    <a:pt x="1399413" y="-438"/>
                    <a:pt x="1418590" y="16834"/>
                  </a:cubicBezTo>
                  <a:lnTo>
                    <a:pt x="1791462" y="353003"/>
                  </a:lnTo>
                  <a:cubicBezTo>
                    <a:pt x="1805305" y="365449"/>
                    <a:pt x="1813179" y="383229"/>
                    <a:pt x="1813179" y="401771"/>
                  </a:cubicBezTo>
                  <a:cubicBezTo>
                    <a:pt x="1813179" y="420313"/>
                    <a:pt x="1805305" y="438093"/>
                    <a:pt x="1791462" y="450539"/>
                  </a:cubicBezTo>
                  <a:lnTo>
                    <a:pt x="1418717" y="786708"/>
                  </a:lnTo>
                  <a:cubicBezTo>
                    <a:pt x="1399413" y="804107"/>
                    <a:pt x="1371727" y="808425"/>
                    <a:pt x="1348105" y="797884"/>
                  </a:cubicBezTo>
                  <a:cubicBezTo>
                    <a:pt x="1324483" y="787343"/>
                    <a:pt x="1309116" y="763848"/>
                    <a:pt x="1309116" y="737940"/>
                  </a:cubicBezTo>
                  <a:lnTo>
                    <a:pt x="1309116" y="569919"/>
                  </a:lnTo>
                  <a:lnTo>
                    <a:pt x="1374775" y="569919"/>
                  </a:lnTo>
                  <a:lnTo>
                    <a:pt x="1374775" y="635578"/>
                  </a:lnTo>
                  <a:lnTo>
                    <a:pt x="65659" y="635578"/>
                  </a:lnTo>
                  <a:cubicBezTo>
                    <a:pt x="29337" y="635578"/>
                    <a:pt x="0" y="606114"/>
                    <a:pt x="0" y="569919"/>
                  </a:cubicBezTo>
                  <a:lnTo>
                    <a:pt x="0" y="233750"/>
                  </a:lnTo>
                  <a:cubicBezTo>
                    <a:pt x="0" y="197555"/>
                    <a:pt x="29337" y="168091"/>
                    <a:pt x="65659" y="168091"/>
                  </a:cubicBezTo>
                  <a:moveTo>
                    <a:pt x="65659" y="299409"/>
                  </a:moveTo>
                  <a:lnTo>
                    <a:pt x="65659" y="233750"/>
                  </a:lnTo>
                  <a:lnTo>
                    <a:pt x="131318" y="233750"/>
                  </a:lnTo>
                  <a:lnTo>
                    <a:pt x="131318" y="569919"/>
                  </a:lnTo>
                  <a:lnTo>
                    <a:pt x="65659" y="569919"/>
                  </a:lnTo>
                  <a:lnTo>
                    <a:pt x="65659" y="504260"/>
                  </a:lnTo>
                  <a:lnTo>
                    <a:pt x="1374648" y="504260"/>
                  </a:lnTo>
                  <a:cubicBezTo>
                    <a:pt x="1410843" y="504260"/>
                    <a:pt x="1440307" y="533597"/>
                    <a:pt x="1440307" y="569919"/>
                  </a:cubicBezTo>
                  <a:lnTo>
                    <a:pt x="1440307" y="738067"/>
                  </a:lnTo>
                  <a:lnTo>
                    <a:pt x="1374648" y="738067"/>
                  </a:lnTo>
                  <a:lnTo>
                    <a:pt x="1330706" y="689299"/>
                  </a:lnTo>
                  <a:lnTo>
                    <a:pt x="1703451" y="353003"/>
                  </a:lnTo>
                  <a:lnTo>
                    <a:pt x="1747393" y="401771"/>
                  </a:lnTo>
                  <a:lnTo>
                    <a:pt x="1703451" y="450539"/>
                  </a:lnTo>
                  <a:lnTo>
                    <a:pt x="1330706" y="114370"/>
                  </a:lnTo>
                  <a:lnTo>
                    <a:pt x="1374648" y="65602"/>
                  </a:lnTo>
                  <a:lnTo>
                    <a:pt x="1440307" y="65602"/>
                  </a:lnTo>
                  <a:lnTo>
                    <a:pt x="1440307" y="233750"/>
                  </a:lnTo>
                  <a:cubicBezTo>
                    <a:pt x="1440307" y="269945"/>
                    <a:pt x="1410970" y="299409"/>
                    <a:pt x="1374648" y="299409"/>
                  </a:cubicBezTo>
                  <a:lnTo>
                    <a:pt x="65659" y="299409"/>
                  </a:lnTo>
                  <a:close/>
                </a:path>
              </a:pathLst>
            </a:custGeom>
            <a:solidFill>
              <a:srgbClr val="D0E5FE"/>
            </a:solidFill>
            <a:ln w="12700">
              <a:solidFill>
                <a:srgbClr val="000000"/>
              </a:solidFill>
            </a:ln>
          </p:spPr>
        </p:sp>
      </p:grpSp>
      <p:grpSp>
        <p:nvGrpSpPr>
          <p:cNvPr id="62" name="Group 62"/>
          <p:cNvGrpSpPr/>
          <p:nvPr/>
        </p:nvGrpSpPr>
        <p:grpSpPr>
          <a:xfrm>
            <a:off x="5714179" y="5439158"/>
            <a:ext cx="1837557" cy="927000"/>
            <a:chOff x="0" y="0"/>
            <a:chExt cx="2450076" cy="1236000"/>
          </a:xfrm>
        </p:grpSpPr>
        <p:sp>
          <p:nvSpPr>
            <p:cNvPr id="63" name="Freeform 63"/>
            <p:cNvSpPr/>
            <p:nvPr/>
          </p:nvSpPr>
          <p:spPr>
            <a:xfrm>
              <a:off x="65659" y="65659"/>
              <a:ext cx="2318766" cy="1104646"/>
            </a:xfrm>
            <a:custGeom>
              <a:avLst/>
              <a:gdLst/>
              <a:ahLst/>
              <a:cxnLst/>
              <a:rect l="l" t="t" r="r" b="b"/>
              <a:pathLst>
                <a:path w="2318766" h="1104646">
                  <a:moveTo>
                    <a:pt x="0" y="276225"/>
                  </a:moveTo>
                  <a:lnTo>
                    <a:pt x="1733931" y="276225"/>
                  </a:lnTo>
                  <a:lnTo>
                    <a:pt x="1733931" y="0"/>
                  </a:lnTo>
                  <a:lnTo>
                    <a:pt x="2318766" y="552323"/>
                  </a:lnTo>
                  <a:lnTo>
                    <a:pt x="1733931" y="1104646"/>
                  </a:lnTo>
                  <a:lnTo>
                    <a:pt x="1733931" y="828548"/>
                  </a:lnTo>
                  <a:lnTo>
                    <a:pt x="0" y="828548"/>
                  </a:lnTo>
                  <a:close/>
                </a:path>
              </a:pathLst>
            </a:custGeom>
            <a:solidFill>
              <a:srgbClr val="FFFFFF">
                <a:alpha val="784"/>
              </a:srgbClr>
            </a:solidFill>
            <a:ln w="12700">
              <a:solidFill>
                <a:srgbClr val="000000"/>
              </a:solidFill>
            </a:ln>
          </p:spPr>
        </p:sp>
        <p:sp>
          <p:nvSpPr>
            <p:cNvPr id="64" name="Freeform 64"/>
            <p:cNvSpPr/>
            <p:nvPr/>
          </p:nvSpPr>
          <p:spPr>
            <a:xfrm>
              <a:off x="0" y="-52"/>
              <a:ext cx="2450084" cy="1236067"/>
            </a:xfrm>
            <a:custGeom>
              <a:avLst/>
              <a:gdLst/>
              <a:ahLst/>
              <a:cxnLst/>
              <a:rect l="l" t="t" r="r" b="b"/>
              <a:pathLst>
                <a:path w="2450084" h="1236067">
                  <a:moveTo>
                    <a:pt x="65659" y="276277"/>
                  </a:moveTo>
                  <a:lnTo>
                    <a:pt x="1799590" y="276277"/>
                  </a:lnTo>
                  <a:lnTo>
                    <a:pt x="1799590" y="341936"/>
                  </a:lnTo>
                  <a:lnTo>
                    <a:pt x="1733931" y="341936"/>
                  </a:lnTo>
                  <a:lnTo>
                    <a:pt x="1733931" y="65711"/>
                  </a:lnTo>
                  <a:cubicBezTo>
                    <a:pt x="1733931" y="39549"/>
                    <a:pt x="1749552" y="15800"/>
                    <a:pt x="1773555" y="5386"/>
                  </a:cubicBezTo>
                  <a:cubicBezTo>
                    <a:pt x="1797558" y="-5028"/>
                    <a:pt x="1825625" y="-75"/>
                    <a:pt x="1844675" y="17959"/>
                  </a:cubicBezTo>
                  <a:lnTo>
                    <a:pt x="2429510" y="570282"/>
                  </a:lnTo>
                  <a:cubicBezTo>
                    <a:pt x="2442591" y="582728"/>
                    <a:pt x="2450084" y="600000"/>
                    <a:pt x="2450084" y="618034"/>
                  </a:cubicBezTo>
                  <a:cubicBezTo>
                    <a:pt x="2450084" y="636068"/>
                    <a:pt x="2442591" y="653340"/>
                    <a:pt x="2429510" y="665786"/>
                  </a:cubicBezTo>
                  <a:lnTo>
                    <a:pt x="1844675" y="1218109"/>
                  </a:lnTo>
                  <a:cubicBezTo>
                    <a:pt x="1825625" y="1236143"/>
                    <a:pt x="1797685" y="1241096"/>
                    <a:pt x="1773555" y="1230682"/>
                  </a:cubicBezTo>
                  <a:cubicBezTo>
                    <a:pt x="1749425" y="1220268"/>
                    <a:pt x="1733931" y="1196646"/>
                    <a:pt x="1733931" y="1170357"/>
                  </a:cubicBezTo>
                  <a:lnTo>
                    <a:pt x="1733931" y="894259"/>
                  </a:lnTo>
                  <a:lnTo>
                    <a:pt x="1799590" y="894259"/>
                  </a:lnTo>
                  <a:lnTo>
                    <a:pt x="1799590" y="959918"/>
                  </a:lnTo>
                  <a:lnTo>
                    <a:pt x="65659" y="959918"/>
                  </a:lnTo>
                  <a:cubicBezTo>
                    <a:pt x="29337" y="959918"/>
                    <a:pt x="0" y="930454"/>
                    <a:pt x="0" y="894259"/>
                  </a:cubicBezTo>
                  <a:lnTo>
                    <a:pt x="0" y="341936"/>
                  </a:lnTo>
                  <a:cubicBezTo>
                    <a:pt x="0" y="305741"/>
                    <a:pt x="29337" y="276277"/>
                    <a:pt x="65659" y="276277"/>
                  </a:cubicBezTo>
                  <a:moveTo>
                    <a:pt x="65659" y="407595"/>
                  </a:moveTo>
                  <a:lnTo>
                    <a:pt x="65659" y="341936"/>
                  </a:lnTo>
                  <a:lnTo>
                    <a:pt x="131318" y="341936"/>
                  </a:lnTo>
                  <a:lnTo>
                    <a:pt x="131318" y="894259"/>
                  </a:lnTo>
                  <a:lnTo>
                    <a:pt x="65659" y="894259"/>
                  </a:lnTo>
                  <a:lnTo>
                    <a:pt x="65659" y="828600"/>
                  </a:lnTo>
                  <a:lnTo>
                    <a:pt x="1799590" y="828600"/>
                  </a:lnTo>
                  <a:cubicBezTo>
                    <a:pt x="1835785" y="828600"/>
                    <a:pt x="1865249" y="857937"/>
                    <a:pt x="1865249" y="894259"/>
                  </a:cubicBezTo>
                  <a:lnTo>
                    <a:pt x="1865249" y="1170357"/>
                  </a:lnTo>
                  <a:lnTo>
                    <a:pt x="1799590" y="1170357"/>
                  </a:lnTo>
                  <a:lnTo>
                    <a:pt x="1754505" y="1122605"/>
                  </a:lnTo>
                  <a:lnTo>
                    <a:pt x="2339340" y="570282"/>
                  </a:lnTo>
                  <a:lnTo>
                    <a:pt x="2384425" y="618034"/>
                  </a:lnTo>
                  <a:lnTo>
                    <a:pt x="2339340" y="665786"/>
                  </a:lnTo>
                  <a:lnTo>
                    <a:pt x="1754505" y="113463"/>
                  </a:lnTo>
                  <a:lnTo>
                    <a:pt x="1799590" y="65711"/>
                  </a:lnTo>
                  <a:lnTo>
                    <a:pt x="1865249" y="65711"/>
                  </a:lnTo>
                  <a:lnTo>
                    <a:pt x="1865249" y="341936"/>
                  </a:lnTo>
                  <a:cubicBezTo>
                    <a:pt x="1865249" y="378131"/>
                    <a:pt x="1835912" y="407595"/>
                    <a:pt x="1799590" y="407595"/>
                  </a:cubicBezTo>
                  <a:lnTo>
                    <a:pt x="65659" y="407595"/>
                  </a:lnTo>
                  <a:close/>
                </a:path>
              </a:pathLst>
            </a:custGeom>
            <a:solidFill>
              <a:srgbClr val="D0E5FE"/>
            </a:solidFill>
            <a:ln w="12700">
              <a:solidFill>
                <a:srgbClr val="000000"/>
              </a:solidFill>
            </a:ln>
          </p:spPr>
        </p:sp>
        <p:sp>
          <p:nvSpPr>
            <p:cNvPr id="65" name="TextBox 65"/>
            <p:cNvSpPr txBox="1"/>
            <p:nvPr/>
          </p:nvSpPr>
          <p:spPr>
            <a:xfrm>
              <a:off x="0" y="-9525"/>
              <a:ext cx="2450076" cy="1245525"/>
            </a:xfrm>
            <a:prstGeom prst="rect">
              <a:avLst/>
            </a:prstGeom>
          </p:spPr>
          <p:txBody>
            <a:bodyPr lIns="50800" tIns="50800" rIns="50800" bIns="50800" rtlCol="0" anchor="ctr"/>
            <a:lstStyle/>
            <a:p>
              <a:pPr algn="ctr">
                <a:lnSpc>
                  <a:spcPts val="2041"/>
                </a:lnSpc>
              </a:pPr>
              <a:r>
                <a:rPr lang="en-US" sz="1700">
                  <a:solidFill>
                    <a:srgbClr val="000000"/>
                  </a:solidFill>
                  <a:latin typeface="Roboto"/>
                  <a:ea typeface="Roboto"/>
                  <a:cs typeface="Roboto"/>
                  <a:sym typeface="Roboto"/>
                </a:rPr>
                <a:t>YOLO,OpenCV</a:t>
              </a:r>
            </a:p>
          </p:txBody>
        </p:sp>
      </p:grpSp>
      <p:grpSp>
        <p:nvGrpSpPr>
          <p:cNvPr id="66" name="Group 66"/>
          <p:cNvGrpSpPr/>
          <p:nvPr/>
        </p:nvGrpSpPr>
        <p:grpSpPr>
          <a:xfrm>
            <a:off x="9731645" y="5417938"/>
            <a:ext cx="2041606" cy="927000"/>
            <a:chOff x="0" y="0"/>
            <a:chExt cx="2722142" cy="1236000"/>
          </a:xfrm>
        </p:grpSpPr>
        <p:sp>
          <p:nvSpPr>
            <p:cNvPr id="67" name="Freeform 67"/>
            <p:cNvSpPr/>
            <p:nvPr/>
          </p:nvSpPr>
          <p:spPr>
            <a:xfrm>
              <a:off x="65659" y="65659"/>
              <a:ext cx="2590800" cy="1104646"/>
            </a:xfrm>
            <a:custGeom>
              <a:avLst/>
              <a:gdLst/>
              <a:ahLst/>
              <a:cxnLst/>
              <a:rect l="l" t="t" r="r" b="b"/>
              <a:pathLst>
                <a:path w="2590800" h="1104646">
                  <a:moveTo>
                    <a:pt x="0" y="276225"/>
                  </a:moveTo>
                  <a:lnTo>
                    <a:pt x="2002663" y="276225"/>
                  </a:lnTo>
                  <a:lnTo>
                    <a:pt x="2002663" y="0"/>
                  </a:lnTo>
                  <a:lnTo>
                    <a:pt x="2590800" y="552323"/>
                  </a:lnTo>
                  <a:lnTo>
                    <a:pt x="2002663" y="1104646"/>
                  </a:lnTo>
                  <a:lnTo>
                    <a:pt x="2002663" y="828548"/>
                  </a:lnTo>
                  <a:lnTo>
                    <a:pt x="0" y="828548"/>
                  </a:lnTo>
                  <a:close/>
                </a:path>
              </a:pathLst>
            </a:custGeom>
            <a:solidFill>
              <a:srgbClr val="FFFFFF">
                <a:alpha val="784"/>
              </a:srgbClr>
            </a:solidFill>
            <a:ln w="12700">
              <a:solidFill>
                <a:srgbClr val="000000"/>
              </a:solidFill>
            </a:ln>
          </p:spPr>
        </p:sp>
        <p:sp>
          <p:nvSpPr>
            <p:cNvPr id="68" name="Freeform 68"/>
            <p:cNvSpPr/>
            <p:nvPr/>
          </p:nvSpPr>
          <p:spPr>
            <a:xfrm>
              <a:off x="0" y="96"/>
              <a:ext cx="2722118" cy="1235868"/>
            </a:xfrm>
            <a:custGeom>
              <a:avLst/>
              <a:gdLst/>
              <a:ahLst/>
              <a:cxnLst/>
              <a:rect l="l" t="t" r="r" b="b"/>
              <a:pathLst>
                <a:path w="2722118" h="1235868">
                  <a:moveTo>
                    <a:pt x="65659" y="276129"/>
                  </a:moveTo>
                  <a:lnTo>
                    <a:pt x="2068322" y="276129"/>
                  </a:lnTo>
                  <a:lnTo>
                    <a:pt x="2068322" y="341788"/>
                  </a:lnTo>
                  <a:lnTo>
                    <a:pt x="2002663" y="341788"/>
                  </a:lnTo>
                  <a:lnTo>
                    <a:pt x="2002663" y="65563"/>
                  </a:lnTo>
                  <a:cubicBezTo>
                    <a:pt x="2002663" y="39401"/>
                    <a:pt x="2018157" y="15652"/>
                    <a:pt x="2042287" y="5365"/>
                  </a:cubicBezTo>
                  <a:cubicBezTo>
                    <a:pt x="2066417" y="-4922"/>
                    <a:pt x="2094230" y="-223"/>
                    <a:pt x="2113280" y="17811"/>
                  </a:cubicBezTo>
                  <a:lnTo>
                    <a:pt x="2701417" y="570134"/>
                  </a:lnTo>
                  <a:cubicBezTo>
                    <a:pt x="2714625" y="582580"/>
                    <a:pt x="2722118" y="599852"/>
                    <a:pt x="2722118" y="618013"/>
                  </a:cubicBezTo>
                  <a:cubicBezTo>
                    <a:pt x="2722118" y="636174"/>
                    <a:pt x="2714625" y="653446"/>
                    <a:pt x="2701417" y="665892"/>
                  </a:cubicBezTo>
                  <a:lnTo>
                    <a:pt x="2113280" y="1218088"/>
                  </a:lnTo>
                  <a:cubicBezTo>
                    <a:pt x="2094230" y="1235995"/>
                    <a:pt x="2066290" y="1240821"/>
                    <a:pt x="2042287" y="1230534"/>
                  </a:cubicBezTo>
                  <a:cubicBezTo>
                    <a:pt x="2018284" y="1220247"/>
                    <a:pt x="2002663" y="1196498"/>
                    <a:pt x="2002663" y="1170336"/>
                  </a:cubicBezTo>
                  <a:lnTo>
                    <a:pt x="2002663" y="894111"/>
                  </a:lnTo>
                  <a:lnTo>
                    <a:pt x="2068322" y="894111"/>
                  </a:lnTo>
                  <a:lnTo>
                    <a:pt x="2068322" y="959770"/>
                  </a:lnTo>
                  <a:lnTo>
                    <a:pt x="65659" y="959770"/>
                  </a:lnTo>
                  <a:cubicBezTo>
                    <a:pt x="29337" y="959770"/>
                    <a:pt x="0" y="930306"/>
                    <a:pt x="0" y="894111"/>
                  </a:cubicBezTo>
                  <a:lnTo>
                    <a:pt x="0" y="341788"/>
                  </a:lnTo>
                  <a:cubicBezTo>
                    <a:pt x="0" y="305593"/>
                    <a:pt x="29337" y="276129"/>
                    <a:pt x="65659" y="276129"/>
                  </a:cubicBezTo>
                  <a:moveTo>
                    <a:pt x="65659" y="407447"/>
                  </a:moveTo>
                  <a:lnTo>
                    <a:pt x="65659" y="341788"/>
                  </a:lnTo>
                  <a:lnTo>
                    <a:pt x="131318" y="341788"/>
                  </a:lnTo>
                  <a:lnTo>
                    <a:pt x="131318" y="894111"/>
                  </a:lnTo>
                  <a:lnTo>
                    <a:pt x="65659" y="894111"/>
                  </a:lnTo>
                  <a:lnTo>
                    <a:pt x="65659" y="828452"/>
                  </a:lnTo>
                  <a:lnTo>
                    <a:pt x="2068322" y="828452"/>
                  </a:lnTo>
                  <a:cubicBezTo>
                    <a:pt x="2104517" y="828452"/>
                    <a:pt x="2133981" y="857789"/>
                    <a:pt x="2133981" y="894111"/>
                  </a:cubicBezTo>
                  <a:lnTo>
                    <a:pt x="2133981" y="1170209"/>
                  </a:lnTo>
                  <a:lnTo>
                    <a:pt x="2068322" y="1170209"/>
                  </a:lnTo>
                  <a:lnTo>
                    <a:pt x="2023364" y="1122330"/>
                  </a:lnTo>
                  <a:lnTo>
                    <a:pt x="2611501" y="570007"/>
                  </a:lnTo>
                  <a:lnTo>
                    <a:pt x="2656459" y="617886"/>
                  </a:lnTo>
                  <a:lnTo>
                    <a:pt x="2611501" y="665765"/>
                  </a:lnTo>
                  <a:lnTo>
                    <a:pt x="2023364" y="113442"/>
                  </a:lnTo>
                  <a:lnTo>
                    <a:pt x="2068322" y="65563"/>
                  </a:lnTo>
                  <a:lnTo>
                    <a:pt x="2133981" y="65563"/>
                  </a:lnTo>
                  <a:lnTo>
                    <a:pt x="2133981" y="341788"/>
                  </a:lnTo>
                  <a:cubicBezTo>
                    <a:pt x="2133981" y="377983"/>
                    <a:pt x="2104644" y="407447"/>
                    <a:pt x="2068322" y="407447"/>
                  </a:cubicBezTo>
                  <a:lnTo>
                    <a:pt x="65659" y="407447"/>
                  </a:lnTo>
                  <a:close/>
                </a:path>
              </a:pathLst>
            </a:custGeom>
            <a:solidFill>
              <a:srgbClr val="D9D9D9"/>
            </a:solidFill>
            <a:ln w="12700">
              <a:solidFill>
                <a:srgbClr val="000000"/>
              </a:solidFill>
            </a:ln>
          </p:spPr>
        </p:sp>
        <p:sp>
          <p:nvSpPr>
            <p:cNvPr id="69" name="TextBox 69"/>
            <p:cNvSpPr txBox="1"/>
            <p:nvPr/>
          </p:nvSpPr>
          <p:spPr>
            <a:xfrm>
              <a:off x="0" y="-19050"/>
              <a:ext cx="2722142" cy="1255050"/>
            </a:xfrm>
            <a:prstGeom prst="rect">
              <a:avLst/>
            </a:prstGeom>
          </p:spPr>
          <p:txBody>
            <a:bodyPr lIns="50800" tIns="50800" rIns="50800" bIns="50800" rtlCol="0" anchor="ctr"/>
            <a:lstStyle/>
            <a:p>
              <a:pPr algn="ctr">
                <a:lnSpc>
                  <a:spcPts val="2401"/>
                </a:lnSpc>
              </a:pPr>
              <a:r>
                <a:rPr lang="en-US" sz="2001">
                  <a:solidFill>
                    <a:srgbClr val="000000"/>
                  </a:solidFill>
                  <a:latin typeface="Roboto"/>
                  <a:ea typeface="Roboto"/>
                  <a:cs typeface="Roboto"/>
                  <a:sym typeface="Roboto"/>
                </a:rPr>
                <a:t>Object</a:t>
              </a:r>
            </a:p>
            <a:p>
              <a:pPr algn="ctr">
                <a:lnSpc>
                  <a:spcPts val="2401"/>
                </a:lnSpc>
              </a:pPr>
              <a:r>
                <a:rPr lang="en-US" sz="2001">
                  <a:solidFill>
                    <a:srgbClr val="000000"/>
                  </a:solidFill>
                  <a:latin typeface="Roboto"/>
                  <a:ea typeface="Roboto"/>
                  <a:cs typeface="Roboto"/>
                  <a:sym typeface="Roboto"/>
                </a:rPr>
                <a:t> Referencing</a:t>
              </a:r>
            </a:p>
          </p:txBody>
        </p:sp>
      </p:gr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8737" y="15305"/>
            <a:ext cx="18296737" cy="10291914"/>
            <a:chOff x="0" y="0"/>
            <a:chExt cx="24395649" cy="13722552"/>
          </a:xfrm>
        </p:grpSpPr>
        <p:sp>
          <p:nvSpPr>
            <p:cNvPr id="4" name="Freeform 4"/>
            <p:cNvSpPr/>
            <p:nvPr/>
          </p:nvSpPr>
          <p:spPr>
            <a:xfrm>
              <a:off x="0" y="0"/>
              <a:ext cx="24395685" cy="13722604"/>
            </a:xfrm>
            <a:custGeom>
              <a:avLst/>
              <a:gdLst/>
              <a:ahLst/>
              <a:cxnLst/>
              <a:rect l="l" t="t" r="r" b="b"/>
              <a:pathLst>
                <a:path w="24395685" h="13722604">
                  <a:moveTo>
                    <a:pt x="0" y="0"/>
                  </a:moveTo>
                  <a:lnTo>
                    <a:pt x="24395685" y="0"/>
                  </a:lnTo>
                  <a:lnTo>
                    <a:pt x="24395685" y="13722604"/>
                  </a:lnTo>
                  <a:lnTo>
                    <a:pt x="0" y="13722604"/>
                  </a:lnTo>
                  <a:lnTo>
                    <a:pt x="0" y="0"/>
                  </a:lnTo>
                  <a:close/>
                </a:path>
              </a:pathLst>
            </a:custGeom>
            <a:blipFill>
              <a:blip r:embed="rId3"/>
              <a:stretch>
                <a:fillRect/>
              </a:stretch>
            </a:blipFill>
          </p:spPr>
        </p:sp>
      </p:grpSp>
      <p:sp>
        <p:nvSpPr>
          <p:cNvPr id="5" name="TextBox 5"/>
          <p:cNvSpPr txBox="1"/>
          <p:nvPr/>
        </p:nvSpPr>
        <p:spPr>
          <a:xfrm>
            <a:off x="7639830" y="1059014"/>
            <a:ext cx="12440949" cy="1104900"/>
          </a:xfrm>
          <a:prstGeom prst="rect">
            <a:avLst/>
          </a:prstGeom>
        </p:spPr>
        <p:txBody>
          <a:bodyPr lIns="0" tIns="0" rIns="0" bIns="0" rtlCol="0" anchor="t">
            <a:spAutoFit/>
          </a:bodyPr>
          <a:lstStyle/>
          <a:p>
            <a:pPr algn="ctr">
              <a:lnSpc>
                <a:spcPts val="8644"/>
              </a:lnSpc>
            </a:pPr>
            <a:r>
              <a:rPr lang="en-US" sz="7203" spc="300" dirty="0">
                <a:solidFill>
                  <a:srgbClr val="C1EDFF"/>
                </a:solidFill>
                <a:latin typeface="Georgia"/>
                <a:ea typeface="Georgia"/>
                <a:cs typeface="Georgia"/>
                <a:sym typeface="Georgia"/>
              </a:rPr>
              <a:t>ALGORITHM FLOWCHART</a:t>
            </a:r>
          </a:p>
        </p:txBody>
      </p:sp>
      <p:sp>
        <p:nvSpPr>
          <p:cNvPr id="6" name="TextBox 6"/>
          <p:cNvSpPr txBox="1"/>
          <p:nvPr/>
        </p:nvSpPr>
        <p:spPr>
          <a:xfrm>
            <a:off x="17725044" y="9668064"/>
            <a:ext cx="553313" cy="475583"/>
          </a:xfrm>
          <a:prstGeom prst="rect">
            <a:avLst/>
          </a:prstGeom>
        </p:spPr>
        <p:txBody>
          <a:bodyPr lIns="0" tIns="0" rIns="0" bIns="0" rtlCol="0" anchor="t">
            <a:spAutoFit/>
          </a:bodyPr>
          <a:lstStyle/>
          <a:p>
            <a:pPr algn="ctr">
              <a:lnSpc>
                <a:spcPts val="3842"/>
              </a:lnSpc>
            </a:pPr>
            <a:r>
              <a:rPr lang="en-US" sz="3201">
                <a:solidFill>
                  <a:srgbClr val="FFFFFF"/>
                </a:solidFill>
                <a:latin typeface="Roboto"/>
                <a:ea typeface="Roboto"/>
                <a:cs typeface="Roboto"/>
                <a:sym typeface="Roboto"/>
              </a:rPr>
              <a:t>9</a:t>
            </a:r>
          </a:p>
        </p:txBody>
      </p:sp>
      <p:grpSp>
        <p:nvGrpSpPr>
          <p:cNvPr id="7" name="Group 7"/>
          <p:cNvGrpSpPr/>
          <p:nvPr/>
        </p:nvGrpSpPr>
        <p:grpSpPr>
          <a:xfrm>
            <a:off x="2219122" y="1299044"/>
            <a:ext cx="2454990" cy="2455113"/>
            <a:chOff x="0" y="0"/>
            <a:chExt cx="3273320" cy="3273484"/>
          </a:xfrm>
        </p:grpSpPr>
        <p:sp>
          <p:nvSpPr>
            <p:cNvPr id="8" name="Freeform 8"/>
            <p:cNvSpPr/>
            <p:nvPr/>
          </p:nvSpPr>
          <p:spPr>
            <a:xfrm>
              <a:off x="229489" y="229401"/>
              <a:ext cx="2814572" cy="3001225"/>
            </a:xfrm>
            <a:custGeom>
              <a:avLst/>
              <a:gdLst/>
              <a:ahLst/>
              <a:cxnLst/>
              <a:rect l="l" t="t" r="r" b="b"/>
              <a:pathLst>
                <a:path w="2814572" h="3001225">
                  <a:moveTo>
                    <a:pt x="0" y="1407375"/>
                  </a:moveTo>
                  <a:cubicBezTo>
                    <a:pt x="0" y="669759"/>
                    <a:pt x="569468" y="57365"/>
                    <a:pt x="1305052" y="3771"/>
                  </a:cubicBezTo>
                  <a:cubicBezTo>
                    <a:pt x="2040636" y="-49823"/>
                    <a:pt x="2692781" y="473671"/>
                    <a:pt x="2799588" y="1203413"/>
                  </a:cubicBezTo>
                  <a:cubicBezTo>
                    <a:pt x="2906395" y="1933155"/>
                    <a:pt x="2431669" y="2621622"/>
                    <a:pt x="1711706" y="2781261"/>
                  </a:cubicBezTo>
                  <a:lnTo>
                    <a:pt x="1696212" y="3001225"/>
                  </a:lnTo>
                  <a:lnTo>
                    <a:pt x="1320800" y="2631909"/>
                  </a:lnTo>
                  <a:lnTo>
                    <a:pt x="1753743" y="2184996"/>
                  </a:lnTo>
                  <a:lnTo>
                    <a:pt x="1738503" y="2401531"/>
                  </a:lnTo>
                  <a:cubicBezTo>
                    <a:pt x="2246376" y="2232240"/>
                    <a:pt x="2544953" y="1707476"/>
                    <a:pt x="2431034" y="1184363"/>
                  </a:cubicBezTo>
                  <a:cubicBezTo>
                    <a:pt x="2317115" y="661250"/>
                    <a:pt x="1827276" y="308190"/>
                    <a:pt x="1295146" y="365467"/>
                  </a:cubicBezTo>
                  <a:cubicBezTo>
                    <a:pt x="763016" y="422744"/>
                    <a:pt x="359537" y="871943"/>
                    <a:pt x="359537" y="1407375"/>
                  </a:cubicBezTo>
                  <a:close/>
                </a:path>
              </a:pathLst>
            </a:custGeom>
            <a:gradFill rotWithShape="1">
              <a:gsLst>
                <a:gs pos="0">
                  <a:srgbClr val="167ACD">
                    <a:alpha val="90000"/>
                  </a:srgbClr>
                </a:gs>
                <a:gs pos="80000">
                  <a:srgbClr val="2D9FFF">
                    <a:alpha val="90000"/>
                  </a:srgbClr>
                </a:gs>
                <a:gs pos="100000">
                  <a:srgbClr val="2EA0FF">
                    <a:alpha val="90000"/>
                  </a:srgbClr>
                </a:gs>
              </a:gsLst>
              <a:lin ang="16200000"/>
            </a:gradFill>
          </p:spPr>
        </p:sp>
      </p:grpSp>
      <p:grpSp>
        <p:nvGrpSpPr>
          <p:cNvPr id="9" name="Group 9"/>
          <p:cNvGrpSpPr/>
          <p:nvPr/>
        </p:nvGrpSpPr>
        <p:grpSpPr>
          <a:xfrm>
            <a:off x="2286409" y="2108065"/>
            <a:ext cx="2121119" cy="1056362"/>
            <a:chOff x="0" y="0"/>
            <a:chExt cx="2828158" cy="1408483"/>
          </a:xfrm>
        </p:grpSpPr>
        <p:sp>
          <p:nvSpPr>
            <p:cNvPr id="10" name="Freeform 10"/>
            <p:cNvSpPr/>
            <p:nvPr/>
          </p:nvSpPr>
          <p:spPr>
            <a:xfrm>
              <a:off x="0" y="0"/>
              <a:ext cx="2828158" cy="1408483"/>
            </a:xfrm>
            <a:custGeom>
              <a:avLst/>
              <a:gdLst/>
              <a:ahLst/>
              <a:cxnLst/>
              <a:rect l="l" t="t" r="r" b="b"/>
              <a:pathLst>
                <a:path w="2828158" h="1408483">
                  <a:moveTo>
                    <a:pt x="0" y="0"/>
                  </a:moveTo>
                  <a:lnTo>
                    <a:pt x="2828158" y="0"/>
                  </a:lnTo>
                  <a:lnTo>
                    <a:pt x="2828158" y="1408483"/>
                  </a:lnTo>
                  <a:lnTo>
                    <a:pt x="0" y="1408483"/>
                  </a:lnTo>
                  <a:close/>
                </a:path>
              </a:pathLst>
            </a:custGeom>
            <a:solidFill>
              <a:srgbClr val="000000">
                <a:alpha val="0"/>
              </a:srgbClr>
            </a:solidFill>
          </p:spPr>
        </p:sp>
        <p:sp>
          <p:nvSpPr>
            <p:cNvPr id="11" name="TextBox 11"/>
            <p:cNvSpPr txBox="1"/>
            <p:nvPr/>
          </p:nvSpPr>
          <p:spPr>
            <a:xfrm>
              <a:off x="0" y="9525"/>
              <a:ext cx="2828158" cy="1398958"/>
            </a:xfrm>
            <a:prstGeom prst="rect">
              <a:avLst/>
            </a:prstGeom>
          </p:spPr>
          <p:txBody>
            <a:bodyPr lIns="0" tIns="0" rIns="0" bIns="0" rtlCol="0" anchor="ctr"/>
            <a:lstStyle/>
            <a:p>
              <a:pPr algn="ctr">
                <a:lnSpc>
                  <a:spcPts val="1945"/>
                </a:lnSpc>
              </a:pPr>
              <a:r>
                <a:rPr lang="en-US" sz="1800" dirty="0">
                  <a:solidFill>
                    <a:srgbClr val="FFFFFF"/>
                  </a:solidFill>
                  <a:latin typeface="Roboto"/>
                  <a:ea typeface="Roboto"/>
                  <a:cs typeface="Roboto"/>
                  <a:sym typeface="Roboto"/>
                </a:rPr>
                <a:t>Image Acquisition.</a:t>
              </a:r>
            </a:p>
          </p:txBody>
        </p:sp>
      </p:grpSp>
      <p:grpSp>
        <p:nvGrpSpPr>
          <p:cNvPr id="12" name="Group 12"/>
          <p:cNvGrpSpPr/>
          <p:nvPr/>
        </p:nvGrpSpPr>
        <p:grpSpPr>
          <a:xfrm>
            <a:off x="1559738" y="2738387"/>
            <a:ext cx="2454990" cy="2455113"/>
            <a:chOff x="0" y="0"/>
            <a:chExt cx="3273320" cy="3273484"/>
          </a:xfrm>
        </p:grpSpPr>
        <p:sp>
          <p:nvSpPr>
            <p:cNvPr id="13" name="Freeform 13"/>
            <p:cNvSpPr/>
            <p:nvPr/>
          </p:nvSpPr>
          <p:spPr>
            <a:xfrm>
              <a:off x="229442" y="229373"/>
              <a:ext cx="2402379" cy="3001126"/>
            </a:xfrm>
            <a:custGeom>
              <a:avLst/>
              <a:gdLst/>
              <a:ahLst/>
              <a:cxnLst/>
              <a:rect l="l" t="t" r="r" b="b"/>
              <a:pathLst>
                <a:path w="2402379" h="3001126">
                  <a:moveTo>
                    <a:pt x="2402252" y="412358"/>
                  </a:moveTo>
                  <a:lnTo>
                    <a:pt x="2148125" y="666485"/>
                  </a:lnTo>
                  <a:cubicBezTo>
                    <a:pt x="1842055" y="360415"/>
                    <a:pt x="1379267" y="274055"/>
                    <a:pt x="983408" y="449061"/>
                  </a:cubicBezTo>
                  <a:cubicBezTo>
                    <a:pt x="587549" y="624067"/>
                    <a:pt x="340153" y="1024625"/>
                    <a:pt x="360600" y="1456933"/>
                  </a:cubicBezTo>
                  <a:cubicBezTo>
                    <a:pt x="381047" y="1889241"/>
                    <a:pt x="665273" y="2264653"/>
                    <a:pt x="1075991" y="2401432"/>
                  </a:cubicBezTo>
                  <a:lnTo>
                    <a:pt x="1060751" y="2184897"/>
                  </a:lnTo>
                  <a:lnTo>
                    <a:pt x="1493694" y="2631810"/>
                  </a:lnTo>
                  <a:lnTo>
                    <a:pt x="1118282" y="3001126"/>
                  </a:lnTo>
                  <a:lnTo>
                    <a:pt x="1102788" y="2781162"/>
                  </a:lnTo>
                  <a:cubicBezTo>
                    <a:pt x="517826" y="2651495"/>
                    <a:pt x="79168" y="2165720"/>
                    <a:pt x="9572" y="1570725"/>
                  </a:cubicBezTo>
                  <a:cubicBezTo>
                    <a:pt x="-60024" y="975730"/>
                    <a:pt x="254809" y="401817"/>
                    <a:pt x="794051" y="140705"/>
                  </a:cubicBezTo>
                  <a:cubicBezTo>
                    <a:pt x="1333293" y="-120407"/>
                    <a:pt x="1978707" y="-11441"/>
                    <a:pt x="2402379" y="412231"/>
                  </a:cubicBezTo>
                  <a:close/>
                </a:path>
              </a:pathLst>
            </a:custGeom>
            <a:gradFill rotWithShape="1">
              <a:gsLst>
                <a:gs pos="0">
                  <a:srgbClr val="167ACD">
                    <a:alpha val="90000"/>
                  </a:srgbClr>
                </a:gs>
                <a:gs pos="80000">
                  <a:srgbClr val="2D9FFF">
                    <a:alpha val="90000"/>
                  </a:srgbClr>
                </a:gs>
                <a:gs pos="100000">
                  <a:srgbClr val="2EA0FF">
                    <a:alpha val="90000"/>
                  </a:srgbClr>
                </a:gs>
              </a:gsLst>
              <a:lin ang="16200000"/>
            </a:gradFill>
          </p:spPr>
        </p:sp>
      </p:grpSp>
      <p:grpSp>
        <p:nvGrpSpPr>
          <p:cNvPr id="14" name="Group 14"/>
          <p:cNvGrpSpPr/>
          <p:nvPr/>
        </p:nvGrpSpPr>
        <p:grpSpPr>
          <a:xfrm>
            <a:off x="1998229" y="3611347"/>
            <a:ext cx="1905683" cy="694235"/>
            <a:chOff x="0" y="0"/>
            <a:chExt cx="2540910" cy="925646"/>
          </a:xfrm>
        </p:grpSpPr>
        <p:sp>
          <p:nvSpPr>
            <p:cNvPr id="15" name="Freeform 15"/>
            <p:cNvSpPr/>
            <p:nvPr/>
          </p:nvSpPr>
          <p:spPr>
            <a:xfrm>
              <a:off x="0" y="0"/>
              <a:ext cx="2540910" cy="925646"/>
            </a:xfrm>
            <a:custGeom>
              <a:avLst/>
              <a:gdLst/>
              <a:ahLst/>
              <a:cxnLst/>
              <a:rect l="l" t="t" r="r" b="b"/>
              <a:pathLst>
                <a:path w="2540910" h="925646">
                  <a:moveTo>
                    <a:pt x="0" y="0"/>
                  </a:moveTo>
                  <a:lnTo>
                    <a:pt x="2540910" y="0"/>
                  </a:lnTo>
                  <a:lnTo>
                    <a:pt x="2540910" y="925646"/>
                  </a:lnTo>
                  <a:lnTo>
                    <a:pt x="0" y="925646"/>
                  </a:lnTo>
                  <a:close/>
                </a:path>
              </a:pathLst>
            </a:custGeom>
            <a:solidFill>
              <a:srgbClr val="000000">
                <a:alpha val="0"/>
              </a:srgbClr>
            </a:solidFill>
          </p:spPr>
        </p:sp>
        <p:sp>
          <p:nvSpPr>
            <p:cNvPr id="16" name="TextBox 16"/>
            <p:cNvSpPr txBox="1"/>
            <p:nvPr/>
          </p:nvSpPr>
          <p:spPr>
            <a:xfrm>
              <a:off x="0" y="9525"/>
              <a:ext cx="2540910" cy="916121"/>
            </a:xfrm>
            <a:prstGeom prst="rect">
              <a:avLst/>
            </a:prstGeom>
          </p:spPr>
          <p:txBody>
            <a:bodyPr lIns="0" tIns="0" rIns="0" bIns="0" rtlCol="0" anchor="ctr"/>
            <a:lstStyle/>
            <a:p>
              <a:pPr algn="ctr">
                <a:lnSpc>
                  <a:spcPts val="1945"/>
                </a:lnSpc>
              </a:pPr>
              <a:r>
                <a:rPr lang="en-US" sz="1800">
                  <a:solidFill>
                    <a:srgbClr val="FFFFFF"/>
                  </a:solidFill>
                  <a:latin typeface="Roboto"/>
                  <a:ea typeface="Roboto"/>
                  <a:cs typeface="Roboto"/>
                  <a:sym typeface="Roboto"/>
                </a:rPr>
                <a:t>Object detection</a:t>
              </a:r>
            </a:p>
          </p:txBody>
        </p:sp>
      </p:grpSp>
      <p:grpSp>
        <p:nvGrpSpPr>
          <p:cNvPr id="17" name="Group 17"/>
          <p:cNvGrpSpPr/>
          <p:nvPr/>
        </p:nvGrpSpPr>
        <p:grpSpPr>
          <a:xfrm>
            <a:off x="2241757" y="4155347"/>
            <a:ext cx="2454990" cy="2455113"/>
            <a:chOff x="0" y="0"/>
            <a:chExt cx="3273320" cy="3273484"/>
          </a:xfrm>
        </p:grpSpPr>
        <p:sp>
          <p:nvSpPr>
            <p:cNvPr id="18" name="Freeform 18"/>
            <p:cNvSpPr/>
            <p:nvPr/>
          </p:nvSpPr>
          <p:spPr>
            <a:xfrm>
              <a:off x="641604" y="229379"/>
              <a:ext cx="2402379" cy="3001247"/>
            </a:xfrm>
            <a:custGeom>
              <a:avLst/>
              <a:gdLst/>
              <a:ahLst/>
              <a:cxnLst/>
              <a:rect l="l" t="t" r="r" b="b"/>
              <a:pathLst>
                <a:path w="2402379" h="3001247">
                  <a:moveTo>
                    <a:pt x="0" y="412352"/>
                  </a:moveTo>
                  <a:cubicBezTo>
                    <a:pt x="423672" y="-11447"/>
                    <a:pt x="1069086" y="-120413"/>
                    <a:pt x="1608328" y="140699"/>
                  </a:cubicBezTo>
                  <a:cubicBezTo>
                    <a:pt x="2147570" y="401811"/>
                    <a:pt x="2462403" y="975724"/>
                    <a:pt x="2392807" y="1570846"/>
                  </a:cubicBezTo>
                  <a:cubicBezTo>
                    <a:pt x="2323211" y="2165968"/>
                    <a:pt x="1884553" y="2651743"/>
                    <a:pt x="1299591" y="2781283"/>
                  </a:cubicBezTo>
                  <a:lnTo>
                    <a:pt x="1284097" y="3001247"/>
                  </a:lnTo>
                  <a:lnTo>
                    <a:pt x="908685" y="2631931"/>
                  </a:lnTo>
                  <a:lnTo>
                    <a:pt x="1341628" y="2185018"/>
                  </a:lnTo>
                  <a:lnTo>
                    <a:pt x="1326388" y="2401553"/>
                  </a:lnTo>
                  <a:cubicBezTo>
                    <a:pt x="1736979" y="2264647"/>
                    <a:pt x="2021332" y="1889362"/>
                    <a:pt x="2041779" y="1457054"/>
                  </a:cubicBezTo>
                  <a:cubicBezTo>
                    <a:pt x="2062226" y="1024746"/>
                    <a:pt x="1814703" y="624061"/>
                    <a:pt x="1418844" y="449055"/>
                  </a:cubicBezTo>
                  <a:cubicBezTo>
                    <a:pt x="1022985" y="274049"/>
                    <a:pt x="560197" y="360282"/>
                    <a:pt x="254127" y="666479"/>
                  </a:cubicBezTo>
                  <a:close/>
                </a:path>
              </a:pathLst>
            </a:custGeom>
            <a:gradFill rotWithShape="1">
              <a:gsLst>
                <a:gs pos="0">
                  <a:srgbClr val="167ACD">
                    <a:alpha val="90000"/>
                  </a:srgbClr>
                </a:gs>
                <a:gs pos="80000">
                  <a:srgbClr val="2D9FFF">
                    <a:alpha val="90000"/>
                  </a:srgbClr>
                </a:gs>
                <a:gs pos="100000">
                  <a:srgbClr val="2EA0FF">
                    <a:alpha val="90000"/>
                  </a:srgbClr>
                </a:gs>
              </a:gsLst>
              <a:lin ang="16200000"/>
            </a:gradFill>
          </p:spPr>
        </p:sp>
      </p:grpSp>
      <p:grpSp>
        <p:nvGrpSpPr>
          <p:cNvPr id="19" name="Group 19"/>
          <p:cNvGrpSpPr/>
          <p:nvPr/>
        </p:nvGrpSpPr>
        <p:grpSpPr>
          <a:xfrm>
            <a:off x="2574593" y="5038957"/>
            <a:ext cx="1788395" cy="694235"/>
            <a:chOff x="0" y="0"/>
            <a:chExt cx="2384527" cy="925646"/>
          </a:xfrm>
        </p:grpSpPr>
        <p:sp>
          <p:nvSpPr>
            <p:cNvPr id="20" name="Freeform 20"/>
            <p:cNvSpPr/>
            <p:nvPr/>
          </p:nvSpPr>
          <p:spPr>
            <a:xfrm>
              <a:off x="0" y="0"/>
              <a:ext cx="2384527" cy="925646"/>
            </a:xfrm>
            <a:custGeom>
              <a:avLst/>
              <a:gdLst/>
              <a:ahLst/>
              <a:cxnLst/>
              <a:rect l="l" t="t" r="r" b="b"/>
              <a:pathLst>
                <a:path w="2384527" h="925646">
                  <a:moveTo>
                    <a:pt x="0" y="0"/>
                  </a:moveTo>
                  <a:lnTo>
                    <a:pt x="2384527" y="0"/>
                  </a:lnTo>
                  <a:lnTo>
                    <a:pt x="2384527" y="925646"/>
                  </a:lnTo>
                  <a:lnTo>
                    <a:pt x="0" y="925646"/>
                  </a:lnTo>
                  <a:close/>
                </a:path>
              </a:pathLst>
            </a:custGeom>
            <a:solidFill>
              <a:srgbClr val="000000">
                <a:alpha val="0"/>
              </a:srgbClr>
            </a:solidFill>
          </p:spPr>
        </p:sp>
        <p:sp>
          <p:nvSpPr>
            <p:cNvPr id="21" name="TextBox 21"/>
            <p:cNvSpPr txBox="1"/>
            <p:nvPr/>
          </p:nvSpPr>
          <p:spPr>
            <a:xfrm>
              <a:off x="0" y="9525"/>
              <a:ext cx="2384527" cy="916121"/>
            </a:xfrm>
            <a:prstGeom prst="rect">
              <a:avLst/>
            </a:prstGeom>
          </p:spPr>
          <p:txBody>
            <a:bodyPr lIns="0" tIns="0" rIns="0" bIns="0" rtlCol="0" anchor="ctr"/>
            <a:lstStyle/>
            <a:p>
              <a:pPr algn="ctr">
                <a:lnSpc>
                  <a:spcPts val="1945"/>
                </a:lnSpc>
              </a:pPr>
              <a:r>
                <a:rPr lang="en-US" sz="1800">
                  <a:solidFill>
                    <a:srgbClr val="FFFFFF"/>
                  </a:solidFill>
                  <a:latin typeface="Roboto"/>
                  <a:ea typeface="Roboto"/>
                  <a:cs typeface="Roboto"/>
                  <a:sym typeface="Roboto"/>
                </a:rPr>
                <a:t>Image Segmentation</a:t>
              </a:r>
            </a:p>
          </p:txBody>
        </p:sp>
      </p:grpSp>
      <p:grpSp>
        <p:nvGrpSpPr>
          <p:cNvPr id="22" name="Group 22"/>
          <p:cNvGrpSpPr/>
          <p:nvPr/>
        </p:nvGrpSpPr>
        <p:grpSpPr>
          <a:xfrm>
            <a:off x="1559738" y="5568345"/>
            <a:ext cx="2454990" cy="2455113"/>
            <a:chOff x="0" y="0"/>
            <a:chExt cx="3273320" cy="3273484"/>
          </a:xfrm>
        </p:grpSpPr>
        <p:sp>
          <p:nvSpPr>
            <p:cNvPr id="23" name="Freeform 23"/>
            <p:cNvSpPr/>
            <p:nvPr/>
          </p:nvSpPr>
          <p:spPr>
            <a:xfrm>
              <a:off x="229442" y="229373"/>
              <a:ext cx="2402379" cy="3001126"/>
            </a:xfrm>
            <a:custGeom>
              <a:avLst/>
              <a:gdLst/>
              <a:ahLst/>
              <a:cxnLst/>
              <a:rect l="l" t="t" r="r" b="b"/>
              <a:pathLst>
                <a:path w="2402379" h="3001126">
                  <a:moveTo>
                    <a:pt x="2402252" y="412358"/>
                  </a:moveTo>
                  <a:lnTo>
                    <a:pt x="2148125" y="666485"/>
                  </a:lnTo>
                  <a:cubicBezTo>
                    <a:pt x="1842055" y="360415"/>
                    <a:pt x="1379267" y="274055"/>
                    <a:pt x="983408" y="449061"/>
                  </a:cubicBezTo>
                  <a:cubicBezTo>
                    <a:pt x="587549" y="624067"/>
                    <a:pt x="340153" y="1024625"/>
                    <a:pt x="360600" y="1456933"/>
                  </a:cubicBezTo>
                  <a:cubicBezTo>
                    <a:pt x="381047" y="1889241"/>
                    <a:pt x="665273" y="2264653"/>
                    <a:pt x="1075991" y="2401432"/>
                  </a:cubicBezTo>
                  <a:lnTo>
                    <a:pt x="1060751" y="2184897"/>
                  </a:lnTo>
                  <a:lnTo>
                    <a:pt x="1493694" y="2631810"/>
                  </a:lnTo>
                  <a:lnTo>
                    <a:pt x="1118282" y="3001126"/>
                  </a:lnTo>
                  <a:lnTo>
                    <a:pt x="1102788" y="2781162"/>
                  </a:lnTo>
                  <a:cubicBezTo>
                    <a:pt x="517826" y="2651495"/>
                    <a:pt x="79168" y="2165720"/>
                    <a:pt x="9572" y="1570725"/>
                  </a:cubicBezTo>
                  <a:cubicBezTo>
                    <a:pt x="-60024" y="975730"/>
                    <a:pt x="254809" y="401817"/>
                    <a:pt x="794051" y="140705"/>
                  </a:cubicBezTo>
                  <a:cubicBezTo>
                    <a:pt x="1333293" y="-120407"/>
                    <a:pt x="1978707" y="-11441"/>
                    <a:pt x="2402379" y="412231"/>
                  </a:cubicBezTo>
                  <a:close/>
                </a:path>
              </a:pathLst>
            </a:custGeom>
            <a:gradFill rotWithShape="1">
              <a:gsLst>
                <a:gs pos="0">
                  <a:srgbClr val="167ACD">
                    <a:alpha val="90000"/>
                  </a:srgbClr>
                </a:gs>
                <a:gs pos="80000">
                  <a:srgbClr val="2D9FFF">
                    <a:alpha val="90000"/>
                  </a:srgbClr>
                </a:gs>
                <a:gs pos="100000">
                  <a:srgbClr val="2EA0FF">
                    <a:alpha val="90000"/>
                  </a:srgbClr>
                </a:gs>
              </a:gsLst>
              <a:lin ang="16200000"/>
            </a:gradFill>
          </p:spPr>
        </p:sp>
      </p:grpSp>
      <p:grpSp>
        <p:nvGrpSpPr>
          <p:cNvPr id="24" name="Group 24"/>
          <p:cNvGrpSpPr/>
          <p:nvPr/>
        </p:nvGrpSpPr>
        <p:grpSpPr>
          <a:xfrm>
            <a:off x="1975260" y="6452746"/>
            <a:ext cx="1617498" cy="694235"/>
            <a:chOff x="0" y="0"/>
            <a:chExt cx="2156665" cy="925646"/>
          </a:xfrm>
        </p:grpSpPr>
        <p:sp>
          <p:nvSpPr>
            <p:cNvPr id="25" name="Freeform 25"/>
            <p:cNvSpPr/>
            <p:nvPr/>
          </p:nvSpPr>
          <p:spPr>
            <a:xfrm>
              <a:off x="0" y="0"/>
              <a:ext cx="2156665" cy="925646"/>
            </a:xfrm>
            <a:custGeom>
              <a:avLst/>
              <a:gdLst/>
              <a:ahLst/>
              <a:cxnLst/>
              <a:rect l="l" t="t" r="r" b="b"/>
              <a:pathLst>
                <a:path w="2156665" h="925646">
                  <a:moveTo>
                    <a:pt x="0" y="0"/>
                  </a:moveTo>
                  <a:lnTo>
                    <a:pt x="2156665" y="0"/>
                  </a:lnTo>
                  <a:lnTo>
                    <a:pt x="2156665" y="925646"/>
                  </a:lnTo>
                  <a:lnTo>
                    <a:pt x="0" y="925646"/>
                  </a:lnTo>
                  <a:close/>
                </a:path>
              </a:pathLst>
            </a:custGeom>
            <a:solidFill>
              <a:srgbClr val="000000">
                <a:alpha val="0"/>
              </a:srgbClr>
            </a:solidFill>
          </p:spPr>
        </p:sp>
        <p:sp>
          <p:nvSpPr>
            <p:cNvPr id="26" name="TextBox 26"/>
            <p:cNvSpPr txBox="1"/>
            <p:nvPr/>
          </p:nvSpPr>
          <p:spPr>
            <a:xfrm>
              <a:off x="0" y="9525"/>
              <a:ext cx="2156665" cy="916121"/>
            </a:xfrm>
            <a:prstGeom prst="rect">
              <a:avLst/>
            </a:prstGeom>
          </p:spPr>
          <p:txBody>
            <a:bodyPr lIns="0" tIns="0" rIns="0" bIns="0" rtlCol="0" anchor="ctr"/>
            <a:lstStyle/>
            <a:p>
              <a:pPr algn="ctr">
                <a:lnSpc>
                  <a:spcPts val="1945"/>
                </a:lnSpc>
              </a:pPr>
              <a:r>
                <a:rPr lang="en-US" sz="1800">
                  <a:solidFill>
                    <a:srgbClr val="FFFFFF"/>
                  </a:solidFill>
                  <a:latin typeface="Roboto"/>
                  <a:ea typeface="Roboto"/>
                  <a:cs typeface="Roboto"/>
                  <a:sym typeface="Roboto"/>
                </a:rPr>
                <a:t>Volume Estimation </a:t>
              </a:r>
            </a:p>
          </p:txBody>
        </p:sp>
      </p:grpSp>
      <p:grpSp>
        <p:nvGrpSpPr>
          <p:cNvPr id="27" name="Group 27"/>
          <p:cNvGrpSpPr/>
          <p:nvPr/>
        </p:nvGrpSpPr>
        <p:grpSpPr>
          <a:xfrm>
            <a:off x="2416291" y="7142217"/>
            <a:ext cx="2109145" cy="2110383"/>
            <a:chOff x="0" y="0"/>
            <a:chExt cx="2812193" cy="2813844"/>
          </a:xfrm>
        </p:grpSpPr>
        <p:sp>
          <p:nvSpPr>
            <p:cNvPr id="28" name="Freeform 28"/>
            <p:cNvSpPr/>
            <p:nvPr/>
          </p:nvSpPr>
          <p:spPr>
            <a:xfrm>
              <a:off x="0" y="-9"/>
              <a:ext cx="2812357" cy="2814015"/>
            </a:xfrm>
            <a:custGeom>
              <a:avLst/>
              <a:gdLst/>
              <a:ahLst/>
              <a:cxnLst/>
              <a:rect l="l" t="t" r="r" b="b"/>
              <a:pathLst>
                <a:path w="2812357" h="2814015">
                  <a:moveTo>
                    <a:pt x="411607" y="412378"/>
                  </a:moveTo>
                  <a:cubicBezTo>
                    <a:pt x="885825" y="-62348"/>
                    <a:pt x="1629156" y="-135881"/>
                    <a:pt x="2187067" y="236991"/>
                  </a:cubicBezTo>
                  <a:cubicBezTo>
                    <a:pt x="2744978" y="609863"/>
                    <a:pt x="2961894" y="1325000"/>
                    <a:pt x="2705227" y="1945141"/>
                  </a:cubicBezTo>
                  <a:cubicBezTo>
                    <a:pt x="2448560" y="2565282"/>
                    <a:pt x="1789811" y="2917707"/>
                    <a:pt x="1131824" y="2786897"/>
                  </a:cubicBezTo>
                  <a:cubicBezTo>
                    <a:pt x="473837" y="2656087"/>
                    <a:pt x="0" y="2078237"/>
                    <a:pt x="0" y="1406915"/>
                  </a:cubicBezTo>
                  <a:lnTo>
                    <a:pt x="358267" y="1406915"/>
                  </a:lnTo>
                  <a:cubicBezTo>
                    <a:pt x="358267" y="1907295"/>
                    <a:pt x="711454" y="2337825"/>
                    <a:pt x="1201801" y="2435488"/>
                  </a:cubicBezTo>
                  <a:cubicBezTo>
                    <a:pt x="1692148" y="2533151"/>
                    <a:pt x="2183003" y="2270388"/>
                    <a:pt x="2374265" y="1808108"/>
                  </a:cubicBezTo>
                  <a:cubicBezTo>
                    <a:pt x="2565527" y="1345828"/>
                    <a:pt x="2403729" y="812809"/>
                    <a:pt x="1988058" y="534933"/>
                  </a:cubicBezTo>
                  <a:cubicBezTo>
                    <a:pt x="1572387" y="257057"/>
                    <a:pt x="1018286" y="311794"/>
                    <a:pt x="664845" y="665743"/>
                  </a:cubicBezTo>
                  <a:close/>
                </a:path>
              </a:pathLst>
            </a:custGeom>
            <a:gradFill rotWithShape="1">
              <a:gsLst>
                <a:gs pos="0">
                  <a:srgbClr val="167ACD">
                    <a:alpha val="90000"/>
                  </a:srgbClr>
                </a:gs>
                <a:gs pos="80000">
                  <a:srgbClr val="2D9FFF">
                    <a:alpha val="90000"/>
                  </a:srgbClr>
                </a:gs>
                <a:gs pos="100000">
                  <a:srgbClr val="2EA0FF">
                    <a:alpha val="90000"/>
                  </a:srgbClr>
                </a:gs>
              </a:gsLst>
              <a:lin ang="16200000"/>
            </a:gradFill>
          </p:spPr>
        </p:sp>
      </p:grpSp>
      <p:grpSp>
        <p:nvGrpSpPr>
          <p:cNvPr id="29" name="Group 29"/>
          <p:cNvGrpSpPr/>
          <p:nvPr/>
        </p:nvGrpSpPr>
        <p:grpSpPr>
          <a:xfrm>
            <a:off x="2779015" y="7866537"/>
            <a:ext cx="1379553" cy="694235"/>
            <a:chOff x="0" y="0"/>
            <a:chExt cx="1839403" cy="925646"/>
          </a:xfrm>
        </p:grpSpPr>
        <p:sp>
          <p:nvSpPr>
            <p:cNvPr id="30" name="Freeform 30"/>
            <p:cNvSpPr/>
            <p:nvPr/>
          </p:nvSpPr>
          <p:spPr>
            <a:xfrm>
              <a:off x="0" y="0"/>
              <a:ext cx="1839403" cy="925646"/>
            </a:xfrm>
            <a:custGeom>
              <a:avLst/>
              <a:gdLst/>
              <a:ahLst/>
              <a:cxnLst/>
              <a:rect l="l" t="t" r="r" b="b"/>
              <a:pathLst>
                <a:path w="1839403" h="925646">
                  <a:moveTo>
                    <a:pt x="0" y="0"/>
                  </a:moveTo>
                  <a:lnTo>
                    <a:pt x="1839403" y="0"/>
                  </a:lnTo>
                  <a:lnTo>
                    <a:pt x="1839403" y="925646"/>
                  </a:lnTo>
                  <a:lnTo>
                    <a:pt x="0" y="925646"/>
                  </a:lnTo>
                  <a:close/>
                </a:path>
              </a:pathLst>
            </a:custGeom>
            <a:solidFill>
              <a:srgbClr val="000000">
                <a:alpha val="0"/>
              </a:srgbClr>
            </a:solidFill>
          </p:spPr>
        </p:sp>
        <p:sp>
          <p:nvSpPr>
            <p:cNvPr id="31" name="TextBox 31"/>
            <p:cNvSpPr txBox="1"/>
            <p:nvPr/>
          </p:nvSpPr>
          <p:spPr>
            <a:xfrm>
              <a:off x="0" y="19050"/>
              <a:ext cx="1839403" cy="906596"/>
            </a:xfrm>
            <a:prstGeom prst="rect">
              <a:avLst/>
            </a:prstGeom>
          </p:spPr>
          <p:txBody>
            <a:bodyPr lIns="0" tIns="0" rIns="0" bIns="0" rtlCol="0" anchor="ctr"/>
            <a:lstStyle/>
            <a:p>
              <a:pPr algn="ctr">
                <a:lnSpc>
                  <a:spcPts val="2377"/>
                </a:lnSpc>
              </a:pPr>
              <a:r>
                <a:rPr lang="en-US" sz="2201">
                  <a:solidFill>
                    <a:srgbClr val="FFFFFF"/>
                  </a:solidFill>
                  <a:latin typeface="Roboto"/>
                  <a:ea typeface="Roboto"/>
                  <a:cs typeface="Roboto"/>
                  <a:sym typeface="Roboto"/>
                </a:rPr>
                <a:t>Calorie Estimation</a:t>
              </a:r>
            </a:p>
          </p:txBody>
        </p:sp>
      </p:grpSp>
      <p:grpSp>
        <p:nvGrpSpPr>
          <p:cNvPr id="32" name="Group 32"/>
          <p:cNvGrpSpPr/>
          <p:nvPr/>
        </p:nvGrpSpPr>
        <p:grpSpPr>
          <a:xfrm>
            <a:off x="6010430" y="1910235"/>
            <a:ext cx="3522580" cy="1136070"/>
            <a:chOff x="0" y="0"/>
            <a:chExt cx="4696773" cy="1514760"/>
          </a:xfrm>
        </p:grpSpPr>
        <p:sp>
          <p:nvSpPr>
            <p:cNvPr id="33" name="Freeform 33"/>
            <p:cNvSpPr/>
            <p:nvPr/>
          </p:nvSpPr>
          <p:spPr>
            <a:xfrm>
              <a:off x="0" y="0"/>
              <a:ext cx="4696714" cy="1514729"/>
            </a:xfrm>
            <a:custGeom>
              <a:avLst/>
              <a:gdLst/>
              <a:ahLst/>
              <a:cxnLst/>
              <a:rect l="l" t="t" r="r" b="b"/>
              <a:pathLst>
                <a:path w="4696714" h="1514729">
                  <a:moveTo>
                    <a:pt x="0" y="0"/>
                  </a:moveTo>
                  <a:lnTo>
                    <a:pt x="4696714" y="0"/>
                  </a:lnTo>
                  <a:lnTo>
                    <a:pt x="4696714" y="1514729"/>
                  </a:lnTo>
                  <a:lnTo>
                    <a:pt x="0" y="1514729"/>
                  </a:lnTo>
                  <a:lnTo>
                    <a:pt x="0" y="0"/>
                  </a:lnTo>
                  <a:close/>
                </a:path>
              </a:pathLst>
            </a:custGeom>
            <a:blipFill>
              <a:blip r:embed="rId4"/>
              <a:stretch>
                <a:fillRect r="-1" b="-2"/>
              </a:stretch>
            </a:blipFill>
          </p:spPr>
        </p:sp>
      </p:grpSp>
      <p:grpSp>
        <p:nvGrpSpPr>
          <p:cNvPr id="34" name="Group 34"/>
          <p:cNvGrpSpPr/>
          <p:nvPr/>
        </p:nvGrpSpPr>
        <p:grpSpPr>
          <a:xfrm>
            <a:off x="6003945" y="3191345"/>
            <a:ext cx="3514955" cy="1570674"/>
            <a:chOff x="0" y="0"/>
            <a:chExt cx="4686606" cy="2094232"/>
          </a:xfrm>
        </p:grpSpPr>
        <p:sp>
          <p:nvSpPr>
            <p:cNvPr id="35" name="Freeform 35"/>
            <p:cNvSpPr/>
            <p:nvPr/>
          </p:nvSpPr>
          <p:spPr>
            <a:xfrm>
              <a:off x="0" y="0"/>
              <a:ext cx="4686554" cy="2094230"/>
            </a:xfrm>
            <a:custGeom>
              <a:avLst/>
              <a:gdLst/>
              <a:ahLst/>
              <a:cxnLst/>
              <a:rect l="l" t="t" r="r" b="b"/>
              <a:pathLst>
                <a:path w="4686554" h="2094230">
                  <a:moveTo>
                    <a:pt x="0" y="0"/>
                  </a:moveTo>
                  <a:lnTo>
                    <a:pt x="4686554" y="0"/>
                  </a:lnTo>
                  <a:lnTo>
                    <a:pt x="4686554" y="2094230"/>
                  </a:lnTo>
                  <a:lnTo>
                    <a:pt x="0" y="2094230"/>
                  </a:lnTo>
                  <a:lnTo>
                    <a:pt x="0" y="0"/>
                  </a:lnTo>
                  <a:close/>
                </a:path>
              </a:pathLst>
            </a:custGeom>
            <a:blipFill>
              <a:blip r:embed="rId5"/>
              <a:stretch>
                <a:fillRect r="-1"/>
              </a:stretch>
            </a:blipFill>
          </p:spPr>
        </p:sp>
      </p:grpSp>
      <p:grpSp>
        <p:nvGrpSpPr>
          <p:cNvPr id="36" name="Group 36"/>
          <p:cNvGrpSpPr/>
          <p:nvPr/>
        </p:nvGrpSpPr>
        <p:grpSpPr>
          <a:xfrm>
            <a:off x="5998043" y="4907061"/>
            <a:ext cx="3598826" cy="884458"/>
            <a:chOff x="0" y="0"/>
            <a:chExt cx="4798435" cy="1179277"/>
          </a:xfrm>
        </p:grpSpPr>
        <p:sp>
          <p:nvSpPr>
            <p:cNvPr id="37" name="Freeform 37"/>
            <p:cNvSpPr/>
            <p:nvPr/>
          </p:nvSpPr>
          <p:spPr>
            <a:xfrm>
              <a:off x="0" y="0"/>
              <a:ext cx="4798441" cy="1179322"/>
            </a:xfrm>
            <a:custGeom>
              <a:avLst/>
              <a:gdLst/>
              <a:ahLst/>
              <a:cxnLst/>
              <a:rect l="l" t="t" r="r" b="b"/>
              <a:pathLst>
                <a:path w="4798441" h="1179322">
                  <a:moveTo>
                    <a:pt x="0" y="0"/>
                  </a:moveTo>
                  <a:lnTo>
                    <a:pt x="4798441" y="0"/>
                  </a:lnTo>
                  <a:lnTo>
                    <a:pt x="4798441" y="1179322"/>
                  </a:lnTo>
                  <a:lnTo>
                    <a:pt x="0" y="1179322"/>
                  </a:lnTo>
                  <a:lnTo>
                    <a:pt x="0" y="0"/>
                  </a:lnTo>
                  <a:close/>
                </a:path>
              </a:pathLst>
            </a:custGeom>
            <a:blipFill>
              <a:blip r:embed="rId6"/>
              <a:stretch>
                <a:fillRect b="3"/>
              </a:stretch>
            </a:blipFill>
          </p:spPr>
        </p:sp>
      </p:grpSp>
      <p:grpSp>
        <p:nvGrpSpPr>
          <p:cNvPr id="38" name="Group 38"/>
          <p:cNvGrpSpPr/>
          <p:nvPr/>
        </p:nvGrpSpPr>
        <p:grpSpPr>
          <a:xfrm>
            <a:off x="6010430" y="5780794"/>
            <a:ext cx="3537829" cy="739589"/>
            <a:chOff x="0" y="0"/>
            <a:chExt cx="4717105" cy="986119"/>
          </a:xfrm>
        </p:grpSpPr>
        <p:sp>
          <p:nvSpPr>
            <p:cNvPr id="39" name="Freeform 39"/>
            <p:cNvSpPr/>
            <p:nvPr/>
          </p:nvSpPr>
          <p:spPr>
            <a:xfrm>
              <a:off x="0" y="0"/>
              <a:ext cx="4717161" cy="986155"/>
            </a:xfrm>
            <a:custGeom>
              <a:avLst/>
              <a:gdLst/>
              <a:ahLst/>
              <a:cxnLst/>
              <a:rect l="l" t="t" r="r" b="b"/>
              <a:pathLst>
                <a:path w="4717161" h="986155">
                  <a:moveTo>
                    <a:pt x="0" y="0"/>
                  </a:moveTo>
                  <a:lnTo>
                    <a:pt x="4717161" y="0"/>
                  </a:lnTo>
                  <a:lnTo>
                    <a:pt x="4717161" y="986155"/>
                  </a:lnTo>
                  <a:lnTo>
                    <a:pt x="0" y="986155"/>
                  </a:lnTo>
                  <a:lnTo>
                    <a:pt x="0" y="0"/>
                  </a:lnTo>
                  <a:close/>
                </a:path>
              </a:pathLst>
            </a:custGeom>
            <a:blipFill>
              <a:blip r:embed="rId7"/>
              <a:stretch>
                <a:fillRect r="1" b="3"/>
              </a:stretch>
            </a:blipFill>
          </p:spPr>
        </p:sp>
      </p:grpSp>
      <p:grpSp>
        <p:nvGrpSpPr>
          <p:cNvPr id="40" name="Group 40"/>
          <p:cNvGrpSpPr/>
          <p:nvPr/>
        </p:nvGrpSpPr>
        <p:grpSpPr>
          <a:xfrm>
            <a:off x="5962975" y="7190984"/>
            <a:ext cx="3514955" cy="922581"/>
            <a:chOff x="0" y="0"/>
            <a:chExt cx="4686606" cy="1230107"/>
          </a:xfrm>
        </p:grpSpPr>
        <p:sp>
          <p:nvSpPr>
            <p:cNvPr id="41" name="Freeform 41"/>
            <p:cNvSpPr/>
            <p:nvPr/>
          </p:nvSpPr>
          <p:spPr>
            <a:xfrm>
              <a:off x="0" y="0"/>
              <a:ext cx="4686554" cy="1230122"/>
            </a:xfrm>
            <a:custGeom>
              <a:avLst/>
              <a:gdLst/>
              <a:ahLst/>
              <a:cxnLst/>
              <a:rect l="l" t="t" r="r" b="b"/>
              <a:pathLst>
                <a:path w="4686554" h="1230122">
                  <a:moveTo>
                    <a:pt x="0" y="0"/>
                  </a:moveTo>
                  <a:lnTo>
                    <a:pt x="4686554" y="0"/>
                  </a:lnTo>
                  <a:lnTo>
                    <a:pt x="4686554" y="1230122"/>
                  </a:lnTo>
                  <a:lnTo>
                    <a:pt x="0" y="1230122"/>
                  </a:lnTo>
                  <a:lnTo>
                    <a:pt x="0" y="0"/>
                  </a:lnTo>
                  <a:close/>
                </a:path>
              </a:pathLst>
            </a:custGeom>
            <a:blipFill>
              <a:blip r:embed="rId8"/>
              <a:stretch>
                <a:fillRect r="-1" b="1"/>
              </a:stretch>
            </a:blipFill>
          </p:spPr>
        </p:sp>
      </p:grpSp>
      <p:sp>
        <p:nvSpPr>
          <p:cNvPr id="42" name="AutoShape 42"/>
          <p:cNvSpPr/>
          <p:nvPr/>
        </p:nvSpPr>
        <p:spPr>
          <a:xfrm rot="3867042">
            <a:off x="6792968" y="6901941"/>
            <a:ext cx="857335" cy="0"/>
          </a:xfrm>
          <a:prstGeom prst="line">
            <a:avLst/>
          </a:prstGeom>
          <a:ln w="9525" cap="rnd">
            <a:solidFill>
              <a:srgbClr val="F79646"/>
            </a:solidFill>
            <a:prstDash val="solid"/>
            <a:headEnd type="none" w="sm" len="sm"/>
            <a:tailEnd type="triangle" w="lg" len="med"/>
          </a:ln>
        </p:spPr>
      </p:sp>
      <p:sp>
        <p:nvSpPr>
          <p:cNvPr id="43" name="AutoShape 43"/>
          <p:cNvSpPr/>
          <p:nvPr/>
        </p:nvSpPr>
        <p:spPr>
          <a:xfrm rot="6155572">
            <a:off x="7927162" y="6841568"/>
            <a:ext cx="704612" cy="0"/>
          </a:xfrm>
          <a:prstGeom prst="line">
            <a:avLst/>
          </a:prstGeom>
          <a:ln w="9525" cap="rnd">
            <a:solidFill>
              <a:srgbClr val="F79646"/>
            </a:solidFill>
            <a:prstDash val="solid"/>
            <a:headEnd type="none" w="sm" len="sm"/>
            <a:tailEnd type="triangle" w="lg" len="med"/>
          </a:ln>
        </p:spPr>
      </p:sp>
      <p:grpSp>
        <p:nvGrpSpPr>
          <p:cNvPr id="44" name="Group 44"/>
          <p:cNvGrpSpPr/>
          <p:nvPr/>
        </p:nvGrpSpPr>
        <p:grpSpPr>
          <a:xfrm>
            <a:off x="10393015" y="4327381"/>
            <a:ext cx="6934605" cy="3328611"/>
            <a:chOff x="0" y="0"/>
            <a:chExt cx="9246140" cy="4438148"/>
          </a:xfrm>
        </p:grpSpPr>
        <p:sp>
          <p:nvSpPr>
            <p:cNvPr id="45" name="Freeform 45"/>
            <p:cNvSpPr/>
            <p:nvPr/>
          </p:nvSpPr>
          <p:spPr>
            <a:xfrm>
              <a:off x="0" y="0"/>
              <a:ext cx="9246108" cy="4438142"/>
            </a:xfrm>
            <a:custGeom>
              <a:avLst/>
              <a:gdLst/>
              <a:ahLst/>
              <a:cxnLst/>
              <a:rect l="l" t="t" r="r" b="b"/>
              <a:pathLst>
                <a:path w="9246108" h="4438142">
                  <a:moveTo>
                    <a:pt x="0" y="0"/>
                  </a:moveTo>
                  <a:lnTo>
                    <a:pt x="9246108" y="0"/>
                  </a:lnTo>
                  <a:lnTo>
                    <a:pt x="9246108" y="4438142"/>
                  </a:lnTo>
                  <a:lnTo>
                    <a:pt x="0" y="4438142"/>
                  </a:lnTo>
                  <a:lnTo>
                    <a:pt x="0" y="0"/>
                  </a:lnTo>
                  <a:close/>
                </a:path>
              </a:pathLst>
            </a:custGeom>
            <a:blipFill>
              <a:blip r:embed="rId9"/>
              <a:stretch>
                <a:fillRect/>
              </a:stretch>
            </a:blipFill>
          </p:spPr>
        </p:sp>
      </p:grpSp>
    </p:spTree>
  </p:cSld>
  <p:clrMapOvr>
    <a:masterClrMapping/>
  </p:clrMapOvr>
  <p:transition>
    <p:fade/>
  </p:transition>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docProps/app.xml><?xml version="1.0" encoding="utf-8"?>
<Properties xmlns="http://schemas.openxmlformats.org/officeDocument/2006/extended-properties" xmlns:vt="http://schemas.openxmlformats.org/officeDocument/2006/docPropsVTypes">
  <Template>TM03457491[[fn=Metropolitan]]</Template>
  <TotalTime>193</TotalTime>
  <Words>1474</Words>
  <Application>Microsoft Office PowerPoint</Application>
  <PresentationFormat>Custom</PresentationFormat>
  <Paragraphs>291</Paragraphs>
  <Slides>22</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Georgia Bold</vt:lpstr>
      <vt:lpstr>Georgia</vt:lpstr>
      <vt:lpstr>Arial</vt:lpstr>
      <vt:lpstr>Roboto</vt:lpstr>
      <vt:lpstr>Roboto Bold</vt:lpstr>
      <vt:lpstr>Cambria Bold</vt:lpstr>
      <vt:lpstr>Calibri Light</vt:lpstr>
      <vt:lpstr>Cambria</vt:lpstr>
      <vt:lpstr>Berlin Sans FB Demi</vt:lpstr>
      <vt:lpstr>Bebas Neue</vt:lpstr>
      <vt:lpstr>Metropolitan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rajiv gandhi institute of petroleum technoology, Bengaluru</dc:title>
  <dc:creator>Gaurav Cwdry</dc:creator>
  <cp:lastModifiedBy>Gaurav Cwdry</cp:lastModifiedBy>
  <cp:revision>6</cp:revision>
  <dcterms:created xsi:type="dcterms:W3CDTF">2006-08-16T00:00:00Z</dcterms:created>
  <dcterms:modified xsi:type="dcterms:W3CDTF">2025-11-25T06:11:29Z</dcterms:modified>
  <dc:identifier>DAG5Q8P1SKQ</dc:identifier>
</cp:coreProperties>
</file>